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9" r:id="rId3"/>
    <p:sldId id="258" r:id="rId4"/>
    <p:sldId id="260" r:id="rId5"/>
    <p:sldId id="262" r:id="rId6"/>
    <p:sldId id="263" r:id="rId7"/>
    <p:sldId id="264" r:id="rId8"/>
    <p:sldId id="265" r:id="rId9"/>
    <p:sldId id="267" r:id="rId10"/>
    <p:sldId id="268" r:id="rId11"/>
    <p:sldId id="266" r:id="rId12"/>
    <p:sldId id="270" r:id="rId13"/>
    <p:sldId id="271" r:id="rId14"/>
    <p:sldId id="313" r:id="rId15"/>
    <p:sldId id="273" r:id="rId16"/>
    <p:sldId id="272" r:id="rId17"/>
    <p:sldId id="274" r:id="rId18"/>
    <p:sldId id="277" r:id="rId19"/>
    <p:sldId id="275" r:id="rId20"/>
    <p:sldId id="276" r:id="rId21"/>
    <p:sldId id="278" r:id="rId22"/>
    <p:sldId id="279" r:id="rId23"/>
    <p:sldId id="283" r:id="rId24"/>
    <p:sldId id="280" r:id="rId25"/>
    <p:sldId id="282" r:id="rId26"/>
    <p:sldId id="285" r:id="rId27"/>
    <p:sldId id="281" r:id="rId28"/>
    <p:sldId id="284" r:id="rId29"/>
    <p:sldId id="286" r:id="rId30"/>
    <p:sldId id="290" r:id="rId31"/>
    <p:sldId id="287" r:id="rId32"/>
    <p:sldId id="288" r:id="rId33"/>
    <p:sldId id="289" r:id="rId34"/>
    <p:sldId id="294" r:id="rId35"/>
    <p:sldId id="293" r:id="rId36"/>
    <p:sldId id="295" r:id="rId37"/>
    <p:sldId id="292" r:id="rId38"/>
    <p:sldId id="291" r:id="rId39"/>
    <p:sldId id="297" r:id="rId40"/>
    <p:sldId id="298" r:id="rId41"/>
    <p:sldId id="296" r:id="rId42"/>
    <p:sldId id="299" r:id="rId43"/>
    <p:sldId id="300" r:id="rId44"/>
    <p:sldId id="301" r:id="rId45"/>
    <p:sldId id="302" r:id="rId46"/>
    <p:sldId id="303" r:id="rId47"/>
    <p:sldId id="304" r:id="rId48"/>
    <p:sldId id="305" r:id="rId49"/>
    <p:sldId id="306" r:id="rId50"/>
    <p:sldId id="307" r:id="rId51"/>
    <p:sldId id="308" r:id="rId52"/>
    <p:sldId id="312" r:id="rId53"/>
    <p:sldId id="309" r:id="rId54"/>
    <p:sldId id="315" r:id="rId55"/>
    <p:sldId id="310" r:id="rId56"/>
    <p:sldId id="257" r:id="rId57"/>
    <p:sldId id="31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BEDA"/>
    <a:srgbClr val="0432FF"/>
    <a:srgbClr val="FF2600"/>
    <a:srgbClr val="2FD0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90"/>
    <p:restoredTop sz="93699"/>
  </p:normalViewPr>
  <p:slideViewPr>
    <p:cSldViewPr snapToGrid="0">
      <p:cViewPr>
        <p:scale>
          <a:sx n="119" d="100"/>
          <a:sy n="119" d="100"/>
        </p:scale>
        <p:origin x="2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6168E-7CEB-744E-A9BE-A79871291D7D}" type="datetimeFigureOut">
              <a:rPr lang="en-US" smtClean="0"/>
              <a:t>6/15/26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89180-6F86-9F44-A816-D6A287949915}" type="slidenum">
              <a:rPr lang="en-US" smtClean="0"/>
              <a:t>‹#›</a:t>
            </a:fld>
            <a:endParaRPr lang="en-US"/>
          </a:p>
        </p:txBody>
      </p:sp>
    </p:spTree>
    <p:extLst>
      <p:ext uri="{BB962C8B-B14F-4D97-AF65-F5344CB8AC3E}">
        <p14:creationId xmlns:p14="http://schemas.microsoft.com/office/powerpoint/2010/main" val="143882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89180-6F86-9F44-A816-D6A287949915}" type="slidenum">
              <a:rPr lang="en-US" smtClean="0"/>
              <a:t>1</a:t>
            </a:fld>
            <a:endParaRPr lang="en-US"/>
          </a:p>
        </p:txBody>
      </p:sp>
    </p:spTree>
    <p:extLst>
      <p:ext uri="{BB962C8B-B14F-4D97-AF65-F5344CB8AC3E}">
        <p14:creationId xmlns:p14="http://schemas.microsoft.com/office/powerpoint/2010/main" val="3041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89180-6F86-9F44-A816-D6A287949915}" type="slidenum">
              <a:rPr lang="en-US" smtClean="0"/>
              <a:t>9</a:t>
            </a:fld>
            <a:endParaRPr lang="en-US"/>
          </a:p>
        </p:txBody>
      </p:sp>
    </p:spTree>
    <p:extLst>
      <p:ext uri="{BB962C8B-B14F-4D97-AF65-F5344CB8AC3E}">
        <p14:creationId xmlns:p14="http://schemas.microsoft.com/office/powerpoint/2010/main" val="214764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89180-6F86-9F44-A816-D6A287949915}" type="slidenum">
              <a:rPr lang="en-US" smtClean="0"/>
              <a:t>11</a:t>
            </a:fld>
            <a:endParaRPr lang="en-US"/>
          </a:p>
        </p:txBody>
      </p:sp>
    </p:spTree>
    <p:extLst>
      <p:ext uri="{BB962C8B-B14F-4D97-AF65-F5344CB8AC3E}">
        <p14:creationId xmlns:p14="http://schemas.microsoft.com/office/powerpoint/2010/main" val="178377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89180-6F86-9F44-A816-D6A287949915}" type="slidenum">
              <a:rPr lang="en-US" smtClean="0"/>
              <a:t>52</a:t>
            </a:fld>
            <a:endParaRPr lang="en-US"/>
          </a:p>
        </p:txBody>
      </p:sp>
    </p:spTree>
    <p:extLst>
      <p:ext uri="{BB962C8B-B14F-4D97-AF65-F5344CB8AC3E}">
        <p14:creationId xmlns:p14="http://schemas.microsoft.com/office/powerpoint/2010/main" val="53339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89180-6F86-9F44-A816-D6A287949915}" type="slidenum">
              <a:rPr lang="en-US" smtClean="0"/>
              <a:t>54</a:t>
            </a:fld>
            <a:endParaRPr lang="en-US"/>
          </a:p>
        </p:txBody>
      </p:sp>
    </p:spTree>
    <p:extLst>
      <p:ext uri="{BB962C8B-B14F-4D97-AF65-F5344CB8AC3E}">
        <p14:creationId xmlns:p14="http://schemas.microsoft.com/office/powerpoint/2010/main" val="1277394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0FB6-6E7B-D757-03A9-6B3BF13FF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56101-42CB-34CF-C19A-436EFDFB6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F2A996-CC2D-4550-5889-38CB333DA4E7}"/>
              </a:ext>
            </a:extLst>
          </p:cNvPr>
          <p:cNvSpPr>
            <a:spLocks noGrp="1"/>
          </p:cNvSpPr>
          <p:nvPr>
            <p:ph type="dt" sz="half" idx="10"/>
          </p:nvPr>
        </p:nvSpPr>
        <p:spPr/>
        <p:txBody>
          <a:bodyPr/>
          <a:lstStyle/>
          <a:p>
            <a:fld id="{C2388BBB-F28B-0A42-BC26-EC97286BDBA2}" type="datetime1">
              <a:rPr lang="en-US" smtClean="0"/>
              <a:t>6/15/26</a:t>
            </a:fld>
            <a:endParaRPr lang="en-US"/>
          </a:p>
        </p:txBody>
      </p:sp>
      <p:sp>
        <p:nvSpPr>
          <p:cNvPr id="5" name="Footer Placeholder 4">
            <a:extLst>
              <a:ext uri="{FF2B5EF4-FFF2-40B4-BE49-F238E27FC236}">
                <a16:creationId xmlns:a16="http://schemas.microsoft.com/office/drawing/2014/main" id="{FC3C1EA3-3380-B6FC-E5F6-6786B4C87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44CF1-2448-D905-7288-BB4280622ED3}"/>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346360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DEE7-0D9C-52D7-8CD7-CAE414EB03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933AD8-CE1C-39F1-9944-5B2EAE25C6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CCF1B-9926-D90F-7056-117B80111A39}"/>
              </a:ext>
            </a:extLst>
          </p:cNvPr>
          <p:cNvSpPr>
            <a:spLocks noGrp="1"/>
          </p:cNvSpPr>
          <p:nvPr>
            <p:ph type="dt" sz="half" idx="10"/>
          </p:nvPr>
        </p:nvSpPr>
        <p:spPr/>
        <p:txBody>
          <a:bodyPr/>
          <a:lstStyle/>
          <a:p>
            <a:fld id="{5B986828-EA2F-7443-9BE6-791E49254809}" type="datetime1">
              <a:rPr lang="en-US" smtClean="0"/>
              <a:t>6/15/26</a:t>
            </a:fld>
            <a:endParaRPr lang="en-US"/>
          </a:p>
        </p:txBody>
      </p:sp>
      <p:sp>
        <p:nvSpPr>
          <p:cNvPr id="5" name="Footer Placeholder 4">
            <a:extLst>
              <a:ext uri="{FF2B5EF4-FFF2-40B4-BE49-F238E27FC236}">
                <a16:creationId xmlns:a16="http://schemas.microsoft.com/office/drawing/2014/main" id="{DF55E96E-1BED-4160-D946-B7138E309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1EEAF-EDAC-9C2E-3F93-96A3A2D01C32}"/>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96875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C5B805-CC86-88DC-8D3C-ACB37C4B6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C3D995-B068-47C2-C816-C42A3FDE51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FFA48-BBFA-247A-C64F-95FEA24A1D2E}"/>
              </a:ext>
            </a:extLst>
          </p:cNvPr>
          <p:cNvSpPr>
            <a:spLocks noGrp="1"/>
          </p:cNvSpPr>
          <p:nvPr>
            <p:ph type="dt" sz="half" idx="10"/>
          </p:nvPr>
        </p:nvSpPr>
        <p:spPr/>
        <p:txBody>
          <a:bodyPr/>
          <a:lstStyle/>
          <a:p>
            <a:fld id="{A67150B0-6B5A-3943-A21A-B1F4E8EF489B}" type="datetime1">
              <a:rPr lang="en-US" smtClean="0"/>
              <a:t>6/15/26</a:t>
            </a:fld>
            <a:endParaRPr lang="en-US"/>
          </a:p>
        </p:txBody>
      </p:sp>
      <p:sp>
        <p:nvSpPr>
          <p:cNvPr id="5" name="Footer Placeholder 4">
            <a:extLst>
              <a:ext uri="{FF2B5EF4-FFF2-40B4-BE49-F238E27FC236}">
                <a16:creationId xmlns:a16="http://schemas.microsoft.com/office/drawing/2014/main" id="{A79B15DB-97E4-04CC-B639-DE3C1A11A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3AE40-8F52-9FC4-9595-28DA44154D84}"/>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384579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8B1B-AC29-252E-C234-02B1C3BA2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85E43-CD58-20FB-4895-E9AB049F4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CAFE4-5CC0-F97F-A359-5972FA15D945}"/>
              </a:ext>
            </a:extLst>
          </p:cNvPr>
          <p:cNvSpPr>
            <a:spLocks noGrp="1"/>
          </p:cNvSpPr>
          <p:nvPr>
            <p:ph type="dt" sz="half" idx="10"/>
          </p:nvPr>
        </p:nvSpPr>
        <p:spPr/>
        <p:txBody>
          <a:bodyPr/>
          <a:lstStyle/>
          <a:p>
            <a:fld id="{57AAFC8B-3E4A-0C46-BB67-1278AFE055D1}" type="datetime1">
              <a:rPr lang="en-US" smtClean="0"/>
              <a:t>6/15/26</a:t>
            </a:fld>
            <a:endParaRPr lang="en-US"/>
          </a:p>
        </p:txBody>
      </p:sp>
      <p:sp>
        <p:nvSpPr>
          <p:cNvPr id="5" name="Footer Placeholder 4">
            <a:extLst>
              <a:ext uri="{FF2B5EF4-FFF2-40B4-BE49-F238E27FC236}">
                <a16:creationId xmlns:a16="http://schemas.microsoft.com/office/drawing/2014/main" id="{9D262A02-BC24-F101-D70D-36128172B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21F53-58F3-BBDC-D189-37E12D69C884}"/>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293814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F2E3-551E-38F6-95D9-5AB67F2D0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59DDD6-061F-B057-58B7-847AA08A53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B8510-D054-5568-EA4E-288E3C3E4E46}"/>
              </a:ext>
            </a:extLst>
          </p:cNvPr>
          <p:cNvSpPr>
            <a:spLocks noGrp="1"/>
          </p:cNvSpPr>
          <p:nvPr>
            <p:ph type="dt" sz="half" idx="10"/>
          </p:nvPr>
        </p:nvSpPr>
        <p:spPr/>
        <p:txBody>
          <a:bodyPr/>
          <a:lstStyle/>
          <a:p>
            <a:fld id="{DF234558-A3CB-5348-BB44-88DFBFC38BBE}" type="datetime1">
              <a:rPr lang="en-US" smtClean="0"/>
              <a:t>6/15/26</a:t>
            </a:fld>
            <a:endParaRPr lang="en-US"/>
          </a:p>
        </p:txBody>
      </p:sp>
      <p:sp>
        <p:nvSpPr>
          <p:cNvPr id="5" name="Footer Placeholder 4">
            <a:extLst>
              <a:ext uri="{FF2B5EF4-FFF2-40B4-BE49-F238E27FC236}">
                <a16:creationId xmlns:a16="http://schemas.microsoft.com/office/drawing/2014/main" id="{E573EB60-F60E-3818-33CC-A6F654B6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29055-FBA9-DB02-7D3E-ABA62544E70A}"/>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59772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02E0-7A37-ED16-C61F-BDFA30E07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3D4E6-92F5-0F46-B3B2-0DF6F7AA65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5A8CCF-CB7A-DA9F-09D4-54C837646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34C540-DAF4-6065-9A72-79CE89CAB6FE}"/>
              </a:ext>
            </a:extLst>
          </p:cNvPr>
          <p:cNvSpPr>
            <a:spLocks noGrp="1"/>
          </p:cNvSpPr>
          <p:nvPr>
            <p:ph type="dt" sz="half" idx="10"/>
          </p:nvPr>
        </p:nvSpPr>
        <p:spPr/>
        <p:txBody>
          <a:bodyPr/>
          <a:lstStyle/>
          <a:p>
            <a:fld id="{97A53282-417F-FD43-8438-BFE96D73ECA1}" type="datetime1">
              <a:rPr lang="en-US" smtClean="0"/>
              <a:t>6/15/26</a:t>
            </a:fld>
            <a:endParaRPr lang="en-US"/>
          </a:p>
        </p:txBody>
      </p:sp>
      <p:sp>
        <p:nvSpPr>
          <p:cNvPr id="6" name="Footer Placeholder 5">
            <a:extLst>
              <a:ext uri="{FF2B5EF4-FFF2-40B4-BE49-F238E27FC236}">
                <a16:creationId xmlns:a16="http://schemas.microsoft.com/office/drawing/2014/main" id="{D932A276-CD83-9800-DE78-9AABD573A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B2923-9F5D-7ED4-66EA-B3FA34EC485D}"/>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159668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B9CD-05AB-B09F-BEA4-8E7BD9F418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F37800-9CAE-E553-3209-A748203115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C9419-4C41-D9D6-D9E5-A7792E8D4B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E51D3-5A69-32E9-F4F9-4799472EF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50616C-9721-0387-80AD-1558B65BE2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B18BDB-24DD-FAA3-D696-A60672547E0D}"/>
              </a:ext>
            </a:extLst>
          </p:cNvPr>
          <p:cNvSpPr>
            <a:spLocks noGrp="1"/>
          </p:cNvSpPr>
          <p:nvPr>
            <p:ph type="dt" sz="half" idx="10"/>
          </p:nvPr>
        </p:nvSpPr>
        <p:spPr/>
        <p:txBody>
          <a:bodyPr/>
          <a:lstStyle/>
          <a:p>
            <a:fld id="{5502E3C7-1436-AE45-AE00-676EC603DCFE}" type="datetime1">
              <a:rPr lang="en-US" smtClean="0"/>
              <a:t>6/15/26</a:t>
            </a:fld>
            <a:endParaRPr lang="en-US"/>
          </a:p>
        </p:txBody>
      </p:sp>
      <p:sp>
        <p:nvSpPr>
          <p:cNvPr id="8" name="Footer Placeholder 7">
            <a:extLst>
              <a:ext uri="{FF2B5EF4-FFF2-40B4-BE49-F238E27FC236}">
                <a16:creationId xmlns:a16="http://schemas.microsoft.com/office/drawing/2014/main" id="{0E6557A9-2B32-A9FF-4144-4B24D9F99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E2D24-D875-7E1B-6C56-7C04285553CD}"/>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372849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9B1F-29D3-BEC1-B06C-C880C89A2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A2FC2-CF2A-0BF2-1511-4D100D375A60}"/>
              </a:ext>
            </a:extLst>
          </p:cNvPr>
          <p:cNvSpPr>
            <a:spLocks noGrp="1"/>
          </p:cNvSpPr>
          <p:nvPr>
            <p:ph type="dt" sz="half" idx="10"/>
          </p:nvPr>
        </p:nvSpPr>
        <p:spPr/>
        <p:txBody>
          <a:bodyPr/>
          <a:lstStyle/>
          <a:p>
            <a:fld id="{1E2ADD9F-E185-5047-AB17-7DE533DCADC5}" type="datetime1">
              <a:rPr lang="en-US" smtClean="0"/>
              <a:t>6/15/26</a:t>
            </a:fld>
            <a:endParaRPr lang="en-US"/>
          </a:p>
        </p:txBody>
      </p:sp>
      <p:sp>
        <p:nvSpPr>
          <p:cNvPr id="4" name="Footer Placeholder 3">
            <a:extLst>
              <a:ext uri="{FF2B5EF4-FFF2-40B4-BE49-F238E27FC236}">
                <a16:creationId xmlns:a16="http://schemas.microsoft.com/office/drawing/2014/main" id="{AF6564EB-F2EA-5A84-8DDD-64E27CB159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868ACC-C04A-DC98-A5F4-B305FF339BF5}"/>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4270561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8FF499-974D-88D5-B530-CCCCAA50C756}"/>
              </a:ext>
            </a:extLst>
          </p:cNvPr>
          <p:cNvSpPr>
            <a:spLocks noGrp="1"/>
          </p:cNvSpPr>
          <p:nvPr>
            <p:ph type="dt" sz="half" idx="10"/>
          </p:nvPr>
        </p:nvSpPr>
        <p:spPr/>
        <p:txBody>
          <a:bodyPr/>
          <a:lstStyle/>
          <a:p>
            <a:fld id="{10A44F9C-96AB-DD49-8330-D376115FD095}" type="datetime1">
              <a:rPr lang="en-US" smtClean="0"/>
              <a:t>6/15/26</a:t>
            </a:fld>
            <a:endParaRPr lang="en-US"/>
          </a:p>
        </p:txBody>
      </p:sp>
      <p:sp>
        <p:nvSpPr>
          <p:cNvPr id="3" name="Footer Placeholder 2">
            <a:extLst>
              <a:ext uri="{FF2B5EF4-FFF2-40B4-BE49-F238E27FC236}">
                <a16:creationId xmlns:a16="http://schemas.microsoft.com/office/drawing/2014/main" id="{D8488F3B-F706-5C55-A876-22E4460B6E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8E964A-087E-4B6D-43B9-324317CA2D6E}"/>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303650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2986-A17D-03A3-2AC1-16AD19C7A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25EF9-DDDA-E363-FD76-B70C2B5B77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19B411-EE21-C3BE-A569-100CB6E8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EB0D9-B1F7-250A-F60B-AF4D610112B7}"/>
              </a:ext>
            </a:extLst>
          </p:cNvPr>
          <p:cNvSpPr>
            <a:spLocks noGrp="1"/>
          </p:cNvSpPr>
          <p:nvPr>
            <p:ph type="dt" sz="half" idx="10"/>
          </p:nvPr>
        </p:nvSpPr>
        <p:spPr/>
        <p:txBody>
          <a:bodyPr/>
          <a:lstStyle/>
          <a:p>
            <a:fld id="{42B87012-FE4E-0E44-BD8A-1DB6E35F8520}" type="datetime1">
              <a:rPr lang="en-US" smtClean="0"/>
              <a:t>6/15/26</a:t>
            </a:fld>
            <a:endParaRPr lang="en-US"/>
          </a:p>
        </p:txBody>
      </p:sp>
      <p:sp>
        <p:nvSpPr>
          <p:cNvPr id="6" name="Footer Placeholder 5">
            <a:extLst>
              <a:ext uri="{FF2B5EF4-FFF2-40B4-BE49-F238E27FC236}">
                <a16:creationId xmlns:a16="http://schemas.microsoft.com/office/drawing/2014/main" id="{411D14C4-5883-57F6-55C2-D403FECAB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9AFF4B-CDEE-0201-1584-D122AC47E93C}"/>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275094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DD7C-F7EB-40D9-9BA3-95EF130423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49E94D-EF72-0562-0522-DDF1A370F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90FF3A-E9D6-9B81-A93E-F2B10EB92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9416B-3FBE-FE0D-8283-DDC67F621FFB}"/>
              </a:ext>
            </a:extLst>
          </p:cNvPr>
          <p:cNvSpPr>
            <a:spLocks noGrp="1"/>
          </p:cNvSpPr>
          <p:nvPr>
            <p:ph type="dt" sz="half" idx="10"/>
          </p:nvPr>
        </p:nvSpPr>
        <p:spPr/>
        <p:txBody>
          <a:bodyPr/>
          <a:lstStyle/>
          <a:p>
            <a:fld id="{D4EFBC41-8C65-6648-AE20-882DCE2C0B59}" type="datetime1">
              <a:rPr lang="en-US" smtClean="0"/>
              <a:t>6/15/26</a:t>
            </a:fld>
            <a:endParaRPr lang="en-US"/>
          </a:p>
        </p:txBody>
      </p:sp>
      <p:sp>
        <p:nvSpPr>
          <p:cNvPr id="6" name="Footer Placeholder 5">
            <a:extLst>
              <a:ext uri="{FF2B5EF4-FFF2-40B4-BE49-F238E27FC236}">
                <a16:creationId xmlns:a16="http://schemas.microsoft.com/office/drawing/2014/main" id="{5615985C-4556-3E9B-9DDE-8CB848D69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909CA-132E-A4B6-CD74-F345250D2D74}"/>
              </a:ext>
            </a:extLst>
          </p:cNvPr>
          <p:cNvSpPr>
            <a:spLocks noGrp="1"/>
          </p:cNvSpPr>
          <p:nvPr>
            <p:ph type="sldNum" sz="quarter" idx="12"/>
          </p:nvPr>
        </p:nvSpPr>
        <p:spPr/>
        <p:txBody>
          <a:bodyPr/>
          <a:lstStyle/>
          <a:p>
            <a:fld id="{BF1D861B-303F-C841-8061-30845632A0E9}" type="slidenum">
              <a:rPr lang="en-US" smtClean="0"/>
              <a:t>‹#›</a:t>
            </a:fld>
            <a:endParaRPr lang="en-US"/>
          </a:p>
        </p:txBody>
      </p:sp>
    </p:spTree>
    <p:extLst>
      <p:ext uri="{BB962C8B-B14F-4D97-AF65-F5344CB8AC3E}">
        <p14:creationId xmlns:p14="http://schemas.microsoft.com/office/powerpoint/2010/main" val="148342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B2656-E53E-C857-9EC5-A69B83698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14F860-FEF7-6776-AD59-13940800B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90DEA-174F-D2FD-C469-E79F06261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D927FB-00EB-E64C-8F55-BE42F1CB3DD3}" type="datetime1">
              <a:rPr lang="en-US" smtClean="0"/>
              <a:t>6/15/26</a:t>
            </a:fld>
            <a:endParaRPr lang="en-US"/>
          </a:p>
        </p:txBody>
      </p:sp>
      <p:sp>
        <p:nvSpPr>
          <p:cNvPr id="5" name="Footer Placeholder 4">
            <a:extLst>
              <a:ext uri="{FF2B5EF4-FFF2-40B4-BE49-F238E27FC236}">
                <a16:creationId xmlns:a16="http://schemas.microsoft.com/office/drawing/2014/main" id="{7F6511A9-4E14-CE3A-9A25-57D11302A4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DA8D2D-CF51-C0F2-6B91-98A48B14B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1D861B-303F-C841-8061-30845632A0E9}" type="slidenum">
              <a:rPr lang="en-US" smtClean="0"/>
              <a:t>‹#›</a:t>
            </a:fld>
            <a:endParaRPr lang="en-US"/>
          </a:p>
        </p:txBody>
      </p:sp>
    </p:spTree>
    <p:extLst>
      <p:ext uri="{BB962C8B-B14F-4D97-AF65-F5344CB8AC3E}">
        <p14:creationId xmlns:p14="http://schemas.microsoft.com/office/powerpoint/2010/main" val="786305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eg"/><Relationship Id="rId7" Type="http://schemas.microsoft.com/office/2007/relationships/hdphoto" Target="../media/hdphoto6.wdp"/><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 Id="rId9" Type="http://schemas.openxmlformats.org/officeDocument/2006/relationships/image" Target="../media/image149.jpeg"/></Relationships>
</file>

<file path=ppt/slides/_rels/slide5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emf"/><Relationship Id="rId1" Type="http://schemas.openxmlformats.org/officeDocument/2006/relationships/slideLayout" Target="../slideLayouts/slideLayout3.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5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0.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mailto:WPPA.Conference@CGU.edu" TargetMode="External"/><Relationship Id="rId2" Type="http://schemas.openxmlformats.org/officeDocument/2006/relationships/hyperlink" Target="http://www.wppanetwork.org/" TargetMode="External"/><Relationship Id="rId1" Type="http://schemas.openxmlformats.org/officeDocument/2006/relationships/slideLayout" Target="../slideLayouts/slideLayout2.xml"/><Relationship Id="rId4" Type="http://schemas.openxmlformats.org/officeDocument/2006/relationships/hyperlink" Target="mailto:shari@wppanetwork.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61E5DF-095D-EFEB-F78E-147F2290CDFC}"/>
              </a:ext>
            </a:extLst>
          </p:cNvPr>
          <p:cNvSpPr>
            <a:spLocks noGrp="1"/>
          </p:cNvSpPr>
          <p:nvPr>
            <p:ph type="subTitle" idx="1"/>
          </p:nvPr>
        </p:nvSpPr>
        <p:spPr>
          <a:xfrm>
            <a:off x="445478" y="3094893"/>
            <a:ext cx="11293442" cy="3575538"/>
          </a:xfrm>
        </p:spPr>
        <p:txBody>
          <a:bodyPr>
            <a:normAutofit fontScale="55000" lnSpcReduction="20000"/>
          </a:bodyPr>
          <a:lstStyle/>
          <a:p>
            <a:endParaRPr lang="en-US" dirty="0"/>
          </a:p>
          <a:p>
            <a:r>
              <a:rPr lang="en-US" b="1" dirty="0"/>
              <a:t>Presented at the WPPA 10</a:t>
            </a:r>
            <a:r>
              <a:rPr lang="en-US" b="1" baseline="30000" dirty="0"/>
              <a:t>th</a:t>
            </a:r>
            <a:r>
              <a:rPr lang="en-US" b="1" dirty="0"/>
              <a:t> Annual Conference </a:t>
            </a:r>
          </a:p>
          <a:p>
            <a:pPr>
              <a:lnSpc>
                <a:spcPct val="170000"/>
              </a:lnSpc>
            </a:pPr>
            <a:r>
              <a:rPr lang="en-US" dirty="0"/>
              <a:t>Founded in 2013 by Stewart I Donaldson, Ph.D. founding Dean of the newly formed School of Social Science, Policy, and Evaluation (SSSPE) and the School of Community &amp; Global Health at CGU, Meg Rao CGU graduate student now Meg Warren, Ph.D and Shari Young Kuchenbecker, Ph.D. Professor of Psychology at Chapman University with the goal of creating an inclusive western region association supporting student/faculty research within and between institutions </a:t>
            </a:r>
          </a:p>
          <a:p>
            <a:pPr>
              <a:lnSpc>
                <a:spcPct val="170000"/>
              </a:lnSpc>
            </a:pPr>
            <a:r>
              <a:rPr lang="en-US" dirty="0"/>
              <a:t>building the science of positive psychology. </a:t>
            </a:r>
          </a:p>
          <a:p>
            <a:pPr>
              <a:lnSpc>
                <a:spcPct val="170000"/>
              </a:lnSpc>
            </a:pPr>
            <a:r>
              <a:rPr lang="en-US" dirty="0"/>
              <a:t>That year, Stewart was Chair of the International Positive Psychology Association (IPPA) Conference held in Los Angeles in 2013.  </a:t>
            </a:r>
          </a:p>
          <a:p>
            <a:pPr>
              <a:lnSpc>
                <a:spcPct val="170000"/>
              </a:lnSpc>
            </a:pPr>
            <a:r>
              <a:rPr lang="en-US" i="1" dirty="0"/>
              <a:t> © Shari Young Kuchenbecker, Ph.D.</a:t>
            </a:r>
          </a:p>
          <a:p>
            <a:pPr>
              <a:lnSpc>
                <a:spcPct val="170000"/>
              </a:lnSpc>
            </a:pPr>
            <a:r>
              <a:rPr lang="en-US" b="1" dirty="0"/>
              <a:t>May 30, 2026</a:t>
            </a:r>
          </a:p>
        </p:txBody>
      </p:sp>
      <p:pic>
        <p:nvPicPr>
          <p:cNvPr id="6" name="Picture 5">
            <a:extLst>
              <a:ext uri="{FF2B5EF4-FFF2-40B4-BE49-F238E27FC236}">
                <a16:creationId xmlns:a16="http://schemas.microsoft.com/office/drawing/2014/main" id="{B5BBA343-7BEA-4448-64AD-B9EA250820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6746" y="697048"/>
            <a:ext cx="7772400" cy="2359478"/>
          </a:xfrm>
          <a:prstGeom prst="rect">
            <a:avLst/>
          </a:prstGeom>
        </p:spPr>
      </p:pic>
      <p:sp>
        <p:nvSpPr>
          <p:cNvPr id="4" name="Slide Number Placeholder 3">
            <a:extLst>
              <a:ext uri="{FF2B5EF4-FFF2-40B4-BE49-F238E27FC236}">
                <a16:creationId xmlns:a16="http://schemas.microsoft.com/office/drawing/2014/main" id="{0B530FE2-3471-F564-357A-5F053A9FCC3F}"/>
              </a:ext>
            </a:extLst>
          </p:cNvPr>
          <p:cNvSpPr>
            <a:spLocks noGrp="1"/>
          </p:cNvSpPr>
          <p:nvPr>
            <p:ph type="sldNum" sz="quarter" idx="12"/>
          </p:nvPr>
        </p:nvSpPr>
        <p:spPr/>
        <p:txBody>
          <a:bodyPr/>
          <a:lstStyle/>
          <a:p>
            <a:fld id="{BF1D861B-303F-C841-8061-30845632A0E9}" type="slidenum">
              <a:rPr lang="en-US" smtClean="0"/>
              <a:t>1</a:t>
            </a:fld>
            <a:endParaRPr lang="en-US"/>
          </a:p>
        </p:txBody>
      </p:sp>
    </p:spTree>
    <p:extLst>
      <p:ext uri="{BB962C8B-B14F-4D97-AF65-F5344CB8AC3E}">
        <p14:creationId xmlns:p14="http://schemas.microsoft.com/office/powerpoint/2010/main" val="60884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accent4">
                <a:lumMod val="0"/>
                <a:lumOff val="100000"/>
              </a:schemeClr>
            </a:gs>
            <a:gs pos="100000">
              <a:srgbClr val="2FD0EF"/>
            </a:gs>
          </a:gsLst>
          <a:path path="circle">
            <a:fillToRect l="50000" t="-80000" r="50000" b="180000"/>
          </a:path>
          <a:tileRect/>
        </a:gradFill>
        <a:effectLst/>
      </p:bgPr>
    </p:bg>
    <p:spTree>
      <p:nvGrpSpPr>
        <p:cNvPr id="1" name="">
          <a:extLst>
            <a:ext uri="{FF2B5EF4-FFF2-40B4-BE49-F238E27FC236}">
              <a16:creationId xmlns:a16="http://schemas.microsoft.com/office/drawing/2014/main" id="{D3940844-D726-4814-6BE7-123E20166FB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1466AA9-334B-1972-751E-6A90A76B78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3439549"/>
            <a:ext cx="4878916" cy="3266051"/>
          </a:xfrm>
          <a:prstGeom prst="rect">
            <a:avLst/>
          </a:prstGeom>
        </p:spPr>
      </p:pic>
      <p:sp>
        <p:nvSpPr>
          <p:cNvPr id="2" name="Title 1">
            <a:extLst>
              <a:ext uri="{FF2B5EF4-FFF2-40B4-BE49-F238E27FC236}">
                <a16:creationId xmlns:a16="http://schemas.microsoft.com/office/drawing/2014/main" id="{2471CA21-184A-B1E2-4059-AA67764979A0}"/>
              </a:ext>
            </a:extLst>
          </p:cNvPr>
          <p:cNvSpPr>
            <a:spLocks noGrp="1"/>
          </p:cNvSpPr>
          <p:nvPr>
            <p:ph type="title"/>
          </p:nvPr>
        </p:nvSpPr>
        <p:spPr>
          <a:xfrm>
            <a:off x="838200" y="327025"/>
            <a:ext cx="10515600" cy="1325563"/>
          </a:xfrm>
        </p:spPr>
        <p:txBody>
          <a:bodyPr/>
          <a:lstStyle/>
          <a:p>
            <a:pPr algn="ctr"/>
            <a:r>
              <a:rPr lang="en-US" dirty="0"/>
              <a:t>WPPA 2</a:t>
            </a:r>
            <a:r>
              <a:rPr lang="en-US" baseline="30000" dirty="0"/>
              <a:t>nd</a:t>
            </a:r>
            <a:r>
              <a:rPr lang="en-US" dirty="0"/>
              <a:t>   Conference – CGU - 2017</a:t>
            </a:r>
          </a:p>
        </p:txBody>
      </p:sp>
      <p:pic>
        <p:nvPicPr>
          <p:cNvPr id="6" name="Picture 5">
            <a:extLst>
              <a:ext uri="{FF2B5EF4-FFF2-40B4-BE49-F238E27FC236}">
                <a16:creationId xmlns:a16="http://schemas.microsoft.com/office/drawing/2014/main" id="{5638C7BD-3C83-49CF-381E-05B1A04586B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1000"/>
                    </a14:imgEffect>
                  </a14:imgLayer>
                </a14:imgProps>
              </a:ext>
              <a:ext uri="{28A0092B-C50C-407E-A947-70E740481C1C}">
                <a14:useLocalDpi xmlns:a14="http://schemas.microsoft.com/office/drawing/2010/main"/>
              </a:ext>
            </a:extLst>
          </a:blip>
          <a:stretch>
            <a:fillRect/>
          </a:stretch>
        </p:blipFill>
        <p:spPr>
          <a:xfrm>
            <a:off x="495299" y="1386242"/>
            <a:ext cx="4616685" cy="3090508"/>
          </a:xfrm>
          <a:prstGeom prst="rect">
            <a:avLst/>
          </a:prstGeom>
        </p:spPr>
      </p:pic>
      <p:pic>
        <p:nvPicPr>
          <p:cNvPr id="13" name="Picture 12">
            <a:extLst>
              <a:ext uri="{FF2B5EF4-FFF2-40B4-BE49-F238E27FC236}">
                <a16:creationId xmlns:a16="http://schemas.microsoft.com/office/drawing/2014/main" id="{879D7700-BB29-3C74-B563-0C6EC1F8F01F}"/>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a:ext>
            </a:extLst>
          </a:blip>
          <a:stretch>
            <a:fillRect/>
          </a:stretch>
        </p:blipFill>
        <p:spPr>
          <a:xfrm>
            <a:off x="6811195" y="1428750"/>
            <a:ext cx="4638559" cy="3105150"/>
          </a:xfrm>
          <a:prstGeom prst="rect">
            <a:avLst/>
          </a:prstGeom>
        </p:spPr>
      </p:pic>
      <p:sp>
        <p:nvSpPr>
          <p:cNvPr id="3" name="Slide Number Placeholder 2">
            <a:extLst>
              <a:ext uri="{FF2B5EF4-FFF2-40B4-BE49-F238E27FC236}">
                <a16:creationId xmlns:a16="http://schemas.microsoft.com/office/drawing/2014/main" id="{9AF0C8CD-6EC3-9929-38CA-47903250F89F}"/>
              </a:ext>
            </a:extLst>
          </p:cNvPr>
          <p:cNvSpPr>
            <a:spLocks noGrp="1"/>
          </p:cNvSpPr>
          <p:nvPr>
            <p:ph type="sldNum" sz="quarter" idx="12"/>
          </p:nvPr>
        </p:nvSpPr>
        <p:spPr/>
        <p:txBody>
          <a:bodyPr/>
          <a:lstStyle/>
          <a:p>
            <a:fld id="{BF1D861B-303F-C841-8061-30845632A0E9}" type="slidenum">
              <a:rPr lang="en-US" smtClean="0"/>
              <a:t>10</a:t>
            </a:fld>
            <a:endParaRPr lang="en-US"/>
          </a:p>
        </p:txBody>
      </p:sp>
    </p:spTree>
    <p:extLst>
      <p:ext uri="{BB962C8B-B14F-4D97-AF65-F5344CB8AC3E}">
        <p14:creationId xmlns:p14="http://schemas.microsoft.com/office/powerpoint/2010/main" val="179577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DB8A07-DA44-E958-8709-F7671E2FB7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673" y="381000"/>
            <a:ext cx="4895099" cy="3276600"/>
          </a:xfrm>
          <a:prstGeom prst="rect">
            <a:avLst/>
          </a:prstGeom>
        </p:spPr>
      </p:pic>
      <p:pic>
        <p:nvPicPr>
          <p:cNvPr id="14" name="Picture 13">
            <a:extLst>
              <a:ext uri="{FF2B5EF4-FFF2-40B4-BE49-F238E27FC236}">
                <a16:creationId xmlns:a16="http://schemas.microsoft.com/office/drawing/2014/main" id="{416A2163-E12B-044F-B870-00CB56C109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8850" y="873624"/>
            <a:ext cx="3621616" cy="2424387"/>
          </a:xfrm>
          <a:prstGeom prst="rect">
            <a:avLst/>
          </a:prstGeom>
        </p:spPr>
      </p:pic>
      <p:pic>
        <p:nvPicPr>
          <p:cNvPr id="15" name="Picture 14">
            <a:extLst>
              <a:ext uri="{FF2B5EF4-FFF2-40B4-BE49-F238E27FC236}">
                <a16:creationId xmlns:a16="http://schemas.microsoft.com/office/drawing/2014/main" id="{394518F2-66AC-58FA-834B-111549C7D3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58142" y="247650"/>
            <a:ext cx="2333704" cy="3486150"/>
          </a:xfrm>
          <a:prstGeom prst="rect">
            <a:avLst/>
          </a:prstGeom>
        </p:spPr>
      </p:pic>
      <p:pic>
        <p:nvPicPr>
          <p:cNvPr id="12" name="Picture 11">
            <a:extLst>
              <a:ext uri="{FF2B5EF4-FFF2-40B4-BE49-F238E27FC236}">
                <a16:creationId xmlns:a16="http://schemas.microsoft.com/office/drawing/2014/main" id="{26EA9AF1-6EFA-B04E-2FD1-56A19D1E93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3100" y="3871755"/>
            <a:ext cx="4956900" cy="2825382"/>
          </a:xfrm>
          <a:prstGeom prst="rect">
            <a:avLst/>
          </a:prstGeom>
        </p:spPr>
      </p:pic>
      <p:pic>
        <p:nvPicPr>
          <p:cNvPr id="17" name="Picture 16">
            <a:extLst>
              <a:ext uri="{FF2B5EF4-FFF2-40B4-BE49-F238E27FC236}">
                <a16:creationId xmlns:a16="http://schemas.microsoft.com/office/drawing/2014/main" id="{666B1EA5-D57C-8470-A63A-A512503C0A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1600" y="3932487"/>
            <a:ext cx="3943350" cy="2639763"/>
          </a:xfrm>
          <a:prstGeom prst="rect">
            <a:avLst/>
          </a:prstGeom>
        </p:spPr>
      </p:pic>
      <p:sp>
        <p:nvSpPr>
          <p:cNvPr id="2" name="Slide Number Placeholder 1">
            <a:extLst>
              <a:ext uri="{FF2B5EF4-FFF2-40B4-BE49-F238E27FC236}">
                <a16:creationId xmlns:a16="http://schemas.microsoft.com/office/drawing/2014/main" id="{AE159FFC-4077-D02D-E9F2-204F2F9440AD}"/>
              </a:ext>
            </a:extLst>
          </p:cNvPr>
          <p:cNvSpPr>
            <a:spLocks noGrp="1"/>
          </p:cNvSpPr>
          <p:nvPr>
            <p:ph type="sldNum" sz="quarter" idx="12"/>
          </p:nvPr>
        </p:nvSpPr>
        <p:spPr/>
        <p:txBody>
          <a:bodyPr/>
          <a:lstStyle/>
          <a:p>
            <a:fld id="{BF1D861B-303F-C841-8061-30845632A0E9}" type="slidenum">
              <a:rPr lang="en-US" smtClean="0"/>
              <a:t>11</a:t>
            </a:fld>
            <a:endParaRPr lang="en-US"/>
          </a:p>
        </p:txBody>
      </p:sp>
    </p:spTree>
    <p:extLst>
      <p:ext uri="{BB962C8B-B14F-4D97-AF65-F5344CB8AC3E}">
        <p14:creationId xmlns:p14="http://schemas.microsoft.com/office/powerpoint/2010/main" val="220669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448BE5-6718-746E-EFA7-815CB285B7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675" y="1295400"/>
            <a:ext cx="3364689" cy="4838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2DE9DE-5344-2188-FC31-3C2448DED0E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WPPA 3</a:t>
            </a:r>
            <a:r>
              <a:rPr lang="en-US" baseline="30000" dirty="0"/>
              <a:t>rd</a:t>
            </a:r>
            <a:r>
              <a:rPr lang="en-US" dirty="0"/>
              <a:t> Conference - CGU 2018</a:t>
            </a:r>
          </a:p>
        </p:txBody>
      </p:sp>
      <p:pic>
        <p:nvPicPr>
          <p:cNvPr id="1028" name="Picture 4">
            <a:extLst>
              <a:ext uri="{FF2B5EF4-FFF2-40B4-BE49-F238E27FC236}">
                <a16:creationId xmlns:a16="http://schemas.microsoft.com/office/drawing/2014/main" id="{A10CB1AE-6DEE-D28C-3021-2D15695DEE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23261" y="1066800"/>
            <a:ext cx="34337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53710A-34BD-170F-D3A0-4EE495D6E5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7483" y="2218136"/>
            <a:ext cx="5082734" cy="34016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D1F67FC-123F-7875-026E-DDC079E0C882}"/>
              </a:ext>
            </a:extLst>
          </p:cNvPr>
          <p:cNvSpPr>
            <a:spLocks noGrp="1"/>
          </p:cNvSpPr>
          <p:nvPr>
            <p:ph type="sldNum" sz="quarter" idx="12"/>
          </p:nvPr>
        </p:nvSpPr>
        <p:spPr/>
        <p:txBody>
          <a:bodyPr/>
          <a:lstStyle/>
          <a:p>
            <a:fld id="{BF1D861B-303F-C841-8061-30845632A0E9}" type="slidenum">
              <a:rPr lang="en-US" smtClean="0"/>
              <a:t>12</a:t>
            </a:fld>
            <a:endParaRPr lang="en-US"/>
          </a:p>
        </p:txBody>
      </p:sp>
    </p:spTree>
    <p:extLst>
      <p:ext uri="{BB962C8B-B14F-4D97-AF65-F5344CB8AC3E}">
        <p14:creationId xmlns:p14="http://schemas.microsoft.com/office/powerpoint/2010/main" val="2665717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4">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50CC6DE-B080-4E0E-3AFF-10F4AB391F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5394" y="3434862"/>
            <a:ext cx="4532599" cy="32355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a:extLst>
              <a:ext uri="{FF2B5EF4-FFF2-40B4-BE49-F238E27FC236}">
                <a16:creationId xmlns:a16="http://schemas.microsoft.com/office/drawing/2014/main" id="{76A321EC-A094-878B-EF37-42E2000022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6831" y="3329383"/>
            <a:ext cx="5568462" cy="33044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16B3E80-C997-7112-6EAE-DAA818C2F2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1"/>
          <a:stretch>
            <a:fillRect/>
          </a:stretch>
        </p:blipFill>
        <p:spPr bwMode="auto">
          <a:xfrm>
            <a:off x="533590" y="257908"/>
            <a:ext cx="3121765" cy="2994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8EA52623-7FA2-5BF8-E905-4485982548A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39461" y="187569"/>
            <a:ext cx="3177393" cy="30714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602DB64-D89A-D878-7FC3-3AF068D132B2}"/>
              </a:ext>
            </a:extLst>
          </p:cNvPr>
          <p:cNvSpPr>
            <a:spLocks noGrp="1"/>
          </p:cNvSpPr>
          <p:nvPr>
            <p:ph type="sldNum" sz="quarter" idx="12"/>
          </p:nvPr>
        </p:nvSpPr>
        <p:spPr>
          <a:xfrm>
            <a:off x="9986682" y="6356350"/>
            <a:ext cx="1367118" cy="365125"/>
          </a:xfrm>
        </p:spPr>
        <p:txBody>
          <a:bodyPr>
            <a:normAutofit/>
          </a:bodyPr>
          <a:lstStyle/>
          <a:p>
            <a:pPr>
              <a:spcAft>
                <a:spcPts val="600"/>
              </a:spcAft>
            </a:pPr>
            <a:fld id="{BF1D861B-303F-C841-8061-30845632A0E9}" type="slidenum">
              <a:rPr lang="en-US">
                <a:solidFill>
                  <a:srgbClr val="FFFFFF"/>
                </a:solidFill>
              </a:rPr>
              <a:pPr>
                <a:spcAft>
                  <a:spcPts val="600"/>
                </a:spcAft>
              </a:pPr>
              <a:t>13</a:t>
            </a:fld>
            <a:endParaRPr lang="en-US">
              <a:solidFill>
                <a:srgbClr val="FFFFFF"/>
              </a:solidFill>
            </a:endParaRPr>
          </a:p>
        </p:txBody>
      </p:sp>
      <p:pic>
        <p:nvPicPr>
          <p:cNvPr id="1032" name="Picture 8">
            <a:extLst>
              <a:ext uri="{FF2B5EF4-FFF2-40B4-BE49-F238E27FC236}">
                <a16:creationId xmlns:a16="http://schemas.microsoft.com/office/drawing/2014/main" id="{F828E72F-0E6D-AA9C-EE5E-A0A827E3688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0340" y="474143"/>
            <a:ext cx="4572000" cy="238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8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A0C8B6-6CA4-2B2B-39E6-7A31E07E2F0E}"/>
              </a:ext>
            </a:extLst>
          </p:cNvPr>
          <p:cNvSpPr>
            <a:spLocks noGrp="1"/>
          </p:cNvSpPr>
          <p:nvPr>
            <p:ph type="sldNum" sz="quarter" idx="12"/>
          </p:nvPr>
        </p:nvSpPr>
        <p:spPr/>
        <p:txBody>
          <a:bodyPr/>
          <a:lstStyle/>
          <a:p>
            <a:fld id="{BF1D861B-303F-C841-8061-30845632A0E9}" type="slidenum">
              <a:rPr lang="en-US" smtClean="0"/>
              <a:t>14</a:t>
            </a:fld>
            <a:endParaRPr lang="en-US"/>
          </a:p>
        </p:txBody>
      </p:sp>
      <p:pic>
        <p:nvPicPr>
          <p:cNvPr id="2050" name="Picture 2">
            <a:extLst>
              <a:ext uri="{FF2B5EF4-FFF2-40B4-BE49-F238E27FC236}">
                <a16:creationId xmlns:a16="http://schemas.microsoft.com/office/drawing/2014/main" id="{7BE07A4C-8586-C7D5-DC6B-8810044767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99231" y="834764"/>
            <a:ext cx="3498107" cy="23421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C1B44B6-CC0D-6370-3523-5B672F31CA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59096" y="3692770"/>
            <a:ext cx="4045337" cy="27085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85FDCD1-0DB8-984A-E826-D53199CAD5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6172" y="3878446"/>
            <a:ext cx="3749674" cy="25106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AB2455E-0729-964A-BD05-A65B82E1DF4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8757" y="328247"/>
            <a:ext cx="2509612" cy="323724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11C5116-186F-2342-1B9B-EC9C3459F5DB}"/>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a:ext>
            </a:extLst>
          </a:blip>
          <a:srcRect/>
          <a:stretch>
            <a:fillRect/>
          </a:stretch>
        </p:blipFill>
        <p:spPr bwMode="auto">
          <a:xfrm>
            <a:off x="3048475" y="363416"/>
            <a:ext cx="5321802" cy="314503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0FDAAA91-FC6F-811A-EFA6-318DF90197DE}"/>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rightnessContrast bright="24000"/>
                    </a14:imgEffect>
                  </a14:imgLayer>
                </a14:imgProps>
              </a:ext>
              <a:ext uri="{28A0092B-C50C-407E-A947-70E740481C1C}">
                <a14:useLocalDpi xmlns:a14="http://schemas.microsoft.com/office/drawing/2010/main"/>
              </a:ext>
            </a:extLst>
          </a:blip>
          <a:srcRect r="-20427"/>
          <a:stretch>
            <a:fillRect/>
          </a:stretch>
        </p:blipFill>
        <p:spPr bwMode="auto">
          <a:xfrm>
            <a:off x="328247" y="3689958"/>
            <a:ext cx="4066198" cy="272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627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6AA00-0570-7BBB-9B87-4E091D762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2334E-211F-0F0F-BAEC-CCB55E97B5B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WPPA 4</a:t>
            </a:r>
            <a:r>
              <a:rPr lang="en-US" baseline="30000" dirty="0"/>
              <a:t>th  </a:t>
            </a:r>
            <a:r>
              <a:rPr lang="en-US" dirty="0"/>
              <a:t>Conference - CGU 2019</a:t>
            </a:r>
          </a:p>
        </p:txBody>
      </p:sp>
      <p:pic>
        <p:nvPicPr>
          <p:cNvPr id="4" name="Picture 3">
            <a:extLst>
              <a:ext uri="{FF2B5EF4-FFF2-40B4-BE49-F238E27FC236}">
                <a16:creationId xmlns:a16="http://schemas.microsoft.com/office/drawing/2014/main" id="{483D6B51-06C9-CE49-0311-C6BC1DBA22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5450" y="1095226"/>
            <a:ext cx="9360252" cy="2676674"/>
          </a:xfrm>
          <a:prstGeom prst="rect">
            <a:avLst/>
          </a:prstGeom>
        </p:spPr>
      </p:pic>
      <p:pic>
        <p:nvPicPr>
          <p:cNvPr id="3074" name="Picture 2">
            <a:extLst>
              <a:ext uri="{FF2B5EF4-FFF2-40B4-BE49-F238E27FC236}">
                <a16:creationId xmlns:a16="http://schemas.microsoft.com/office/drawing/2014/main" id="{052D1D3A-FD91-1072-58A6-53101AC260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1450" y="3899723"/>
            <a:ext cx="3805238" cy="25391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F4F75D1-CF24-66AC-1B2C-6716DE9484ED}"/>
              </a:ext>
            </a:extLst>
          </p:cNvPr>
          <p:cNvSpPr>
            <a:spLocks noGrp="1"/>
          </p:cNvSpPr>
          <p:nvPr>
            <p:ph type="sldNum" sz="quarter" idx="12"/>
          </p:nvPr>
        </p:nvSpPr>
        <p:spPr/>
        <p:txBody>
          <a:bodyPr/>
          <a:lstStyle/>
          <a:p>
            <a:fld id="{BF1D861B-303F-C841-8061-30845632A0E9}" type="slidenum">
              <a:rPr lang="en-US" smtClean="0"/>
              <a:t>15</a:t>
            </a:fld>
            <a:endParaRPr lang="en-US"/>
          </a:p>
        </p:txBody>
      </p:sp>
    </p:spTree>
    <p:extLst>
      <p:ext uri="{BB962C8B-B14F-4D97-AF65-F5344CB8AC3E}">
        <p14:creationId xmlns:p14="http://schemas.microsoft.com/office/powerpoint/2010/main" val="2000573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56166F6-9A70-A1AB-DDF3-24685C6035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66110" y="2307166"/>
            <a:ext cx="8515350" cy="4280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D3700D3-C799-AA75-6C28-10903253F0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5430" y="284480"/>
            <a:ext cx="7082828" cy="29806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22CF083-6E83-407E-3174-1E191C5780E1}"/>
              </a:ext>
            </a:extLst>
          </p:cNvPr>
          <p:cNvSpPr>
            <a:spLocks noGrp="1"/>
          </p:cNvSpPr>
          <p:nvPr>
            <p:ph type="sldNum" sz="quarter" idx="12"/>
          </p:nvPr>
        </p:nvSpPr>
        <p:spPr/>
        <p:txBody>
          <a:bodyPr/>
          <a:lstStyle/>
          <a:p>
            <a:fld id="{BF1D861B-303F-C841-8061-30845632A0E9}" type="slidenum">
              <a:rPr lang="en-US" smtClean="0"/>
              <a:t>16</a:t>
            </a:fld>
            <a:endParaRPr lang="en-US"/>
          </a:p>
        </p:txBody>
      </p:sp>
    </p:spTree>
    <p:extLst>
      <p:ext uri="{BB962C8B-B14F-4D97-AF65-F5344CB8AC3E}">
        <p14:creationId xmlns:p14="http://schemas.microsoft.com/office/powerpoint/2010/main" val="343985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6219149-C130-DE50-B5A9-B3C080F7160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8205" y="308864"/>
            <a:ext cx="4776787" cy="29850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B1CED41-EAB6-54A4-A43D-D4601B237C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687" y="3723929"/>
            <a:ext cx="3889858" cy="259724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75ADE89D-CAC1-5EB8-011B-16EFB274A5A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6224325" y="319643"/>
            <a:ext cx="4825944" cy="30175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DBA86C4-A4E4-8DCB-A6FA-AA8F4C96AD6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556"/>
          <a:stretch>
            <a:fillRect/>
          </a:stretch>
        </p:blipFill>
        <p:spPr bwMode="auto">
          <a:xfrm>
            <a:off x="8398248" y="3547873"/>
            <a:ext cx="3419856" cy="279806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6ED8DD0C-B4B0-A4EC-00E7-CF2F9A8C973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43156" y="3876202"/>
            <a:ext cx="3695547" cy="24659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6F22AAC-1F4E-3FDC-4D8C-618FD3A4235C}"/>
              </a:ext>
            </a:extLst>
          </p:cNvPr>
          <p:cNvSpPr>
            <a:spLocks noGrp="1"/>
          </p:cNvSpPr>
          <p:nvPr>
            <p:ph type="sldNum" sz="quarter" idx="12"/>
          </p:nvPr>
        </p:nvSpPr>
        <p:spPr/>
        <p:txBody>
          <a:bodyPr/>
          <a:lstStyle/>
          <a:p>
            <a:fld id="{BF1D861B-303F-C841-8061-30845632A0E9}" type="slidenum">
              <a:rPr lang="en-US" smtClean="0"/>
              <a:t>17</a:t>
            </a:fld>
            <a:endParaRPr lang="en-US"/>
          </a:p>
        </p:txBody>
      </p:sp>
    </p:spTree>
    <p:extLst>
      <p:ext uri="{BB962C8B-B14F-4D97-AF65-F5344CB8AC3E}">
        <p14:creationId xmlns:p14="http://schemas.microsoft.com/office/powerpoint/2010/main" val="64836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B94C6-455D-853E-FB69-22878083EE41}"/>
            </a:ext>
          </a:extLst>
        </p:cNvPr>
        <p:cNvGrpSpPr/>
        <p:nvPr/>
      </p:nvGrpSpPr>
      <p:grpSpPr>
        <a:xfrm>
          <a:off x="0" y="0"/>
          <a:ext cx="0" cy="0"/>
          <a:chOff x="0" y="0"/>
          <a:chExt cx="0" cy="0"/>
        </a:xfrm>
      </p:grpSpPr>
      <p:pic>
        <p:nvPicPr>
          <p:cNvPr id="5130" name="Picture 10">
            <a:extLst>
              <a:ext uri="{FF2B5EF4-FFF2-40B4-BE49-F238E27FC236}">
                <a16:creationId xmlns:a16="http://schemas.microsoft.com/office/drawing/2014/main" id="{6FA82D27-26F0-D2EC-4659-153A695BE5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7846" y="3473938"/>
            <a:ext cx="3894647" cy="259883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5AC76389-B5E2-4720-BE98-5B0F2847B7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8804" y="293623"/>
            <a:ext cx="3797548" cy="284816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95181BB2-8538-9FE1-0634-C89EF3DE90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2111" y="379985"/>
            <a:ext cx="3805068" cy="253906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3D2F03DA-F86A-4B72-7B62-8FC02BE92EB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81207" y="1911998"/>
            <a:ext cx="4133088" cy="22667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C7C113FE-D382-14B4-7A9B-EC435DAC82B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5908" y="4466005"/>
            <a:ext cx="6705600" cy="20256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8161E62-9F74-A42C-D479-79584F1A414F}"/>
              </a:ext>
            </a:extLst>
          </p:cNvPr>
          <p:cNvSpPr>
            <a:spLocks noGrp="1"/>
          </p:cNvSpPr>
          <p:nvPr>
            <p:ph type="sldNum" sz="quarter" idx="12"/>
          </p:nvPr>
        </p:nvSpPr>
        <p:spPr/>
        <p:txBody>
          <a:bodyPr/>
          <a:lstStyle/>
          <a:p>
            <a:fld id="{BF1D861B-303F-C841-8061-30845632A0E9}" type="slidenum">
              <a:rPr lang="en-US" smtClean="0"/>
              <a:t>18</a:t>
            </a:fld>
            <a:endParaRPr lang="en-US"/>
          </a:p>
        </p:txBody>
      </p:sp>
    </p:spTree>
    <p:extLst>
      <p:ext uri="{BB962C8B-B14F-4D97-AF65-F5344CB8AC3E}">
        <p14:creationId xmlns:p14="http://schemas.microsoft.com/office/powerpoint/2010/main" val="1513801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0CC3429-02F3-CE82-518A-AD34BF4344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28625"/>
            <a:ext cx="12192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6548C91-CEC6-2419-AE57-113FDC7EA30C}"/>
              </a:ext>
            </a:extLst>
          </p:cNvPr>
          <p:cNvSpPr>
            <a:spLocks noGrp="1"/>
          </p:cNvSpPr>
          <p:nvPr>
            <p:ph type="sldNum" sz="quarter" idx="12"/>
          </p:nvPr>
        </p:nvSpPr>
        <p:spPr/>
        <p:txBody>
          <a:bodyPr/>
          <a:lstStyle/>
          <a:p>
            <a:fld id="{BF1D861B-303F-C841-8061-30845632A0E9}" type="slidenum">
              <a:rPr lang="en-US" smtClean="0"/>
              <a:t>19</a:t>
            </a:fld>
            <a:endParaRPr lang="en-US"/>
          </a:p>
        </p:txBody>
      </p:sp>
      <p:sp>
        <p:nvSpPr>
          <p:cNvPr id="3" name="TextBox 2">
            <a:extLst>
              <a:ext uri="{FF2B5EF4-FFF2-40B4-BE49-F238E27FC236}">
                <a16:creationId xmlns:a16="http://schemas.microsoft.com/office/drawing/2014/main" id="{AEAFAC7F-3772-D771-743C-B3003A56FD39}"/>
              </a:ext>
            </a:extLst>
          </p:cNvPr>
          <p:cNvSpPr txBox="1"/>
          <p:nvPr/>
        </p:nvSpPr>
        <p:spPr>
          <a:xfrm>
            <a:off x="5017477" y="93785"/>
            <a:ext cx="2059493" cy="369332"/>
          </a:xfrm>
          <a:prstGeom prst="rect">
            <a:avLst/>
          </a:prstGeom>
          <a:noFill/>
        </p:spPr>
        <p:txBody>
          <a:bodyPr wrap="square" rtlCol="0">
            <a:spAutoFit/>
          </a:bodyPr>
          <a:lstStyle/>
          <a:p>
            <a:pPr algn="ctr"/>
            <a:r>
              <a:rPr lang="en-US" dirty="0"/>
              <a:t>WPPA 2019</a:t>
            </a:r>
          </a:p>
        </p:txBody>
      </p:sp>
    </p:spTree>
    <p:extLst>
      <p:ext uri="{BB962C8B-B14F-4D97-AF65-F5344CB8AC3E}">
        <p14:creationId xmlns:p14="http://schemas.microsoft.com/office/powerpoint/2010/main" val="367773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BD8F-CFEE-892D-DA12-44415D206865}"/>
              </a:ext>
            </a:extLst>
          </p:cNvPr>
          <p:cNvSpPr>
            <a:spLocks noGrp="1"/>
          </p:cNvSpPr>
          <p:nvPr>
            <p:ph type="title"/>
          </p:nvPr>
        </p:nvSpPr>
        <p:spPr/>
        <p:txBody>
          <a:bodyPr/>
          <a:lstStyle/>
          <a:p>
            <a:pPr algn="r"/>
            <a:r>
              <a:rPr lang="en-US" dirty="0"/>
              <a:t>2013</a:t>
            </a:r>
          </a:p>
        </p:txBody>
      </p:sp>
      <p:pic>
        <p:nvPicPr>
          <p:cNvPr id="4" name="Stewart Take 1 and 2 IPPA visit WPPA">
            <a:hlinkClick r:id="" action="ppaction://media"/>
            <a:extLst>
              <a:ext uri="{FF2B5EF4-FFF2-40B4-BE49-F238E27FC236}">
                <a16:creationId xmlns:a16="http://schemas.microsoft.com/office/drawing/2014/main" id="{C7C76E63-2A8C-866D-4391-D5C2C7DE18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16904" y="496401"/>
            <a:ext cx="7466812" cy="5599599"/>
          </a:xfrm>
        </p:spPr>
      </p:pic>
      <p:pic>
        <p:nvPicPr>
          <p:cNvPr id="10" name="Picture 9">
            <a:extLst>
              <a:ext uri="{FF2B5EF4-FFF2-40B4-BE49-F238E27FC236}">
                <a16:creationId xmlns:a16="http://schemas.microsoft.com/office/drawing/2014/main" id="{AB744783-F828-22E3-C12B-19D3AA3844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0232" y="4346919"/>
            <a:ext cx="3385894" cy="2265658"/>
          </a:xfrm>
          <a:prstGeom prst="rect">
            <a:avLst/>
          </a:prstGeom>
        </p:spPr>
      </p:pic>
      <p:sp>
        <p:nvSpPr>
          <p:cNvPr id="3" name="TextBox 2">
            <a:extLst>
              <a:ext uri="{FF2B5EF4-FFF2-40B4-BE49-F238E27FC236}">
                <a16:creationId xmlns:a16="http://schemas.microsoft.com/office/drawing/2014/main" id="{01C23960-5CEA-8378-AAED-FEA3A37CD2EC}"/>
              </a:ext>
            </a:extLst>
          </p:cNvPr>
          <p:cNvSpPr txBox="1"/>
          <p:nvPr/>
        </p:nvSpPr>
        <p:spPr>
          <a:xfrm>
            <a:off x="9108830" y="1301262"/>
            <a:ext cx="2988172" cy="2308324"/>
          </a:xfrm>
          <a:prstGeom prst="rect">
            <a:avLst/>
          </a:prstGeom>
          <a:noFill/>
        </p:spPr>
        <p:txBody>
          <a:bodyPr wrap="square" rtlCol="0">
            <a:spAutoFit/>
          </a:bodyPr>
          <a:lstStyle/>
          <a:p>
            <a:r>
              <a:rPr lang="en-US" dirty="0"/>
              <a:t>Please click the video forward arrow below President and Co-Founder Stewart I. Donaldson’s photo to hear his original vision  founding Western Positive Psychology Association (WPPA).</a:t>
            </a:r>
          </a:p>
        </p:txBody>
      </p:sp>
      <p:sp>
        <p:nvSpPr>
          <p:cNvPr id="5" name="Slide Number Placeholder 4">
            <a:extLst>
              <a:ext uri="{FF2B5EF4-FFF2-40B4-BE49-F238E27FC236}">
                <a16:creationId xmlns:a16="http://schemas.microsoft.com/office/drawing/2014/main" id="{E87023CB-0CFA-7E74-590C-640252EB6D38}"/>
              </a:ext>
            </a:extLst>
          </p:cNvPr>
          <p:cNvSpPr>
            <a:spLocks noGrp="1"/>
          </p:cNvSpPr>
          <p:nvPr>
            <p:ph type="sldNum" sz="quarter" idx="12"/>
          </p:nvPr>
        </p:nvSpPr>
        <p:spPr/>
        <p:txBody>
          <a:bodyPr/>
          <a:lstStyle/>
          <a:p>
            <a:fld id="{BF1D861B-303F-C841-8061-30845632A0E9}" type="slidenum">
              <a:rPr lang="en-US" smtClean="0"/>
              <a:t>2</a:t>
            </a:fld>
            <a:endParaRPr lang="en-US"/>
          </a:p>
        </p:txBody>
      </p:sp>
      <p:sp>
        <p:nvSpPr>
          <p:cNvPr id="7" name="Triangle 6">
            <a:extLst>
              <a:ext uri="{FF2B5EF4-FFF2-40B4-BE49-F238E27FC236}">
                <a16:creationId xmlns:a16="http://schemas.microsoft.com/office/drawing/2014/main" id="{D393B55C-9EE0-DFB6-D9EB-538D800DA7F9}"/>
              </a:ext>
            </a:extLst>
          </p:cNvPr>
          <p:cNvSpPr/>
          <p:nvPr/>
        </p:nvSpPr>
        <p:spPr>
          <a:xfrm rot="5400000">
            <a:off x="578081" y="5828311"/>
            <a:ext cx="319797" cy="1103114"/>
          </a:xfrm>
          <a:prstGeom prst="triangle">
            <a:avLst>
              <a:gd name="adj" fmla="val 53667"/>
            </a:avLst>
          </a:prstGeom>
          <a:solidFill>
            <a:srgbClr val="69BE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BB0ED8-50B8-67A5-8D14-AD2F8CB88D53}"/>
              </a:ext>
            </a:extLst>
          </p:cNvPr>
          <p:cNvSpPr txBox="1"/>
          <p:nvPr/>
        </p:nvSpPr>
        <p:spPr>
          <a:xfrm>
            <a:off x="2836985" y="626012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7609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5EE8E-E77B-F795-9922-457D42A12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B0EE2-F8B6-0A91-2690-4B54D2ED63F5}"/>
              </a:ext>
            </a:extLst>
          </p:cNvPr>
          <p:cNvSpPr txBox="1">
            <a:spLocks/>
          </p:cNvSpPr>
          <p:nvPr/>
        </p:nvSpPr>
        <p:spPr>
          <a:xfrm>
            <a:off x="838200" y="1873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WPPA 5</a:t>
            </a:r>
            <a:r>
              <a:rPr lang="en-US" baseline="30000" dirty="0"/>
              <a:t>th  </a:t>
            </a:r>
            <a:r>
              <a:rPr lang="en-US" dirty="0"/>
              <a:t>Conference - CGU 2020</a:t>
            </a:r>
          </a:p>
        </p:txBody>
      </p:sp>
      <p:pic>
        <p:nvPicPr>
          <p:cNvPr id="7" name="Picture 6">
            <a:extLst>
              <a:ext uri="{FF2B5EF4-FFF2-40B4-BE49-F238E27FC236}">
                <a16:creationId xmlns:a16="http://schemas.microsoft.com/office/drawing/2014/main" id="{D3472650-6BAF-1E17-0264-403B97C27B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600" y="826246"/>
            <a:ext cx="9442450" cy="2221753"/>
          </a:xfrm>
          <a:prstGeom prst="rect">
            <a:avLst/>
          </a:prstGeom>
        </p:spPr>
      </p:pic>
      <p:pic>
        <p:nvPicPr>
          <p:cNvPr id="9" name="Picture 8">
            <a:extLst>
              <a:ext uri="{FF2B5EF4-FFF2-40B4-BE49-F238E27FC236}">
                <a16:creationId xmlns:a16="http://schemas.microsoft.com/office/drawing/2014/main" id="{0144644D-4CC8-8ED0-AE4D-795E7CB328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800" y="3141075"/>
            <a:ext cx="4368800" cy="3183525"/>
          </a:xfrm>
          <a:prstGeom prst="rect">
            <a:avLst/>
          </a:prstGeom>
        </p:spPr>
      </p:pic>
      <p:pic>
        <p:nvPicPr>
          <p:cNvPr id="7170" name="Picture 2">
            <a:extLst>
              <a:ext uri="{FF2B5EF4-FFF2-40B4-BE49-F238E27FC236}">
                <a16:creationId xmlns:a16="http://schemas.microsoft.com/office/drawing/2014/main" id="{AFCA85AA-A426-F154-05E9-FC588990547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0710" y="3098800"/>
            <a:ext cx="4401903"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D5641A5-8585-B546-EB8F-15549EB123B9}"/>
              </a:ext>
            </a:extLst>
          </p:cNvPr>
          <p:cNvSpPr>
            <a:spLocks noGrp="1"/>
          </p:cNvSpPr>
          <p:nvPr>
            <p:ph type="sldNum" sz="quarter" idx="12"/>
          </p:nvPr>
        </p:nvSpPr>
        <p:spPr/>
        <p:txBody>
          <a:bodyPr/>
          <a:lstStyle/>
          <a:p>
            <a:fld id="{BF1D861B-303F-C841-8061-30845632A0E9}" type="slidenum">
              <a:rPr lang="en-US" smtClean="0"/>
              <a:t>20</a:t>
            </a:fld>
            <a:endParaRPr lang="en-US"/>
          </a:p>
        </p:txBody>
      </p:sp>
    </p:spTree>
    <p:extLst>
      <p:ext uri="{BB962C8B-B14F-4D97-AF65-F5344CB8AC3E}">
        <p14:creationId xmlns:p14="http://schemas.microsoft.com/office/powerpoint/2010/main" val="4067267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28406792-DFD7-06CD-494B-05B8A7A24978}"/>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a:ext>
            </a:extLst>
          </a:blip>
          <a:srcRect/>
          <a:stretch>
            <a:fillRect/>
          </a:stretch>
        </p:blipFill>
        <p:spPr bwMode="auto">
          <a:xfrm>
            <a:off x="3868998" y="2997200"/>
            <a:ext cx="8119802" cy="36687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F037431B-FBE1-9453-EE27-DF13D3F9AF3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200" y="319088"/>
            <a:ext cx="9728200" cy="34213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50D175F2-AF2E-15FA-086C-7848DDD2AB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3800" y="4060048"/>
            <a:ext cx="1533525" cy="22899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63A9A1A-DC4D-884D-3981-272150BF1004}"/>
              </a:ext>
            </a:extLst>
          </p:cNvPr>
          <p:cNvSpPr>
            <a:spLocks noGrp="1"/>
          </p:cNvSpPr>
          <p:nvPr>
            <p:ph type="sldNum" sz="quarter" idx="12"/>
          </p:nvPr>
        </p:nvSpPr>
        <p:spPr/>
        <p:txBody>
          <a:bodyPr/>
          <a:lstStyle/>
          <a:p>
            <a:fld id="{BF1D861B-303F-C841-8061-30845632A0E9}" type="slidenum">
              <a:rPr lang="en-US" smtClean="0"/>
              <a:t>21</a:t>
            </a:fld>
            <a:endParaRPr lang="en-US"/>
          </a:p>
        </p:txBody>
      </p:sp>
    </p:spTree>
    <p:extLst>
      <p:ext uri="{BB962C8B-B14F-4D97-AF65-F5344CB8AC3E}">
        <p14:creationId xmlns:p14="http://schemas.microsoft.com/office/powerpoint/2010/main" val="4258482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284CC52-3D92-3570-451B-44FCAD64E8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66016" y="3618358"/>
            <a:ext cx="3694112" cy="310901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FE154EF8-C939-AFAC-77F6-BA03DE9340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1042" y="336650"/>
            <a:ext cx="4620987" cy="293957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69CD9A55-6885-1F8A-85A3-BEC6CFBAAD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33857" y="3494314"/>
            <a:ext cx="2250621" cy="300082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A1A5AAD4-19B9-A1AA-122F-63434FAE7E0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88729" y="3657904"/>
            <a:ext cx="1721531" cy="257960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00B1C824-9713-E72F-5AFB-32743B63366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42899" y="179614"/>
            <a:ext cx="4420367"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8512E22C-1E32-F579-D450-73425B07088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2514" y="2530929"/>
            <a:ext cx="3146361" cy="41964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34BA490-F965-CD45-A7FF-848819E9C89E}"/>
              </a:ext>
            </a:extLst>
          </p:cNvPr>
          <p:cNvSpPr>
            <a:spLocks noGrp="1"/>
          </p:cNvSpPr>
          <p:nvPr>
            <p:ph type="sldNum" sz="quarter" idx="12"/>
          </p:nvPr>
        </p:nvSpPr>
        <p:spPr/>
        <p:txBody>
          <a:bodyPr/>
          <a:lstStyle/>
          <a:p>
            <a:fld id="{BF1D861B-303F-C841-8061-30845632A0E9}" type="slidenum">
              <a:rPr lang="en-US" smtClean="0"/>
              <a:t>22</a:t>
            </a:fld>
            <a:endParaRPr lang="en-US"/>
          </a:p>
        </p:txBody>
      </p:sp>
    </p:spTree>
    <p:extLst>
      <p:ext uri="{BB962C8B-B14F-4D97-AF65-F5344CB8AC3E}">
        <p14:creationId xmlns:p14="http://schemas.microsoft.com/office/powerpoint/2010/main" val="60297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25FBCE5D-0BA5-EC95-BF71-CF2443DC3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1529" y="3618963"/>
            <a:ext cx="4557257" cy="292879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B7A9E802-10EA-928B-831C-B5D14775F1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3890" y="310244"/>
            <a:ext cx="5335324" cy="355962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2F8AAD89-4070-58F3-BDBE-7927B870495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5943" y="3919276"/>
            <a:ext cx="7004958" cy="2633244"/>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a:extLst>
              <a:ext uri="{FF2B5EF4-FFF2-40B4-BE49-F238E27FC236}">
                <a16:creationId xmlns:a16="http://schemas.microsoft.com/office/drawing/2014/main" id="{21F3D115-BBFD-9F4B-94F1-BCF2D2EA50F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90655" y="508392"/>
            <a:ext cx="4344081" cy="289829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FE34955-6B7D-CCB5-800B-96002E3E3224}"/>
              </a:ext>
            </a:extLst>
          </p:cNvPr>
          <p:cNvSpPr>
            <a:spLocks noGrp="1"/>
          </p:cNvSpPr>
          <p:nvPr>
            <p:ph type="sldNum" sz="quarter" idx="12"/>
          </p:nvPr>
        </p:nvSpPr>
        <p:spPr/>
        <p:txBody>
          <a:bodyPr/>
          <a:lstStyle/>
          <a:p>
            <a:fld id="{BF1D861B-303F-C841-8061-30845632A0E9}" type="slidenum">
              <a:rPr lang="en-US" smtClean="0"/>
              <a:t>23</a:t>
            </a:fld>
            <a:endParaRPr lang="en-US"/>
          </a:p>
        </p:txBody>
      </p:sp>
    </p:spTree>
    <p:extLst>
      <p:ext uri="{BB962C8B-B14F-4D97-AF65-F5344CB8AC3E}">
        <p14:creationId xmlns:p14="http://schemas.microsoft.com/office/powerpoint/2010/main" val="316753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BE8C0851-88E2-4214-3A1E-60EFBBA4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79488"/>
            <a:ext cx="12192000" cy="48974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E35B9D-48BB-830F-5A29-A43C8BB9EE5B}"/>
              </a:ext>
            </a:extLst>
          </p:cNvPr>
          <p:cNvSpPr>
            <a:spLocks noGrp="1"/>
          </p:cNvSpPr>
          <p:nvPr>
            <p:ph type="sldNum" sz="quarter" idx="12"/>
          </p:nvPr>
        </p:nvSpPr>
        <p:spPr/>
        <p:txBody>
          <a:bodyPr/>
          <a:lstStyle/>
          <a:p>
            <a:fld id="{BF1D861B-303F-C841-8061-30845632A0E9}" type="slidenum">
              <a:rPr lang="en-US" smtClean="0"/>
              <a:t>24</a:t>
            </a:fld>
            <a:endParaRPr lang="en-US"/>
          </a:p>
        </p:txBody>
      </p:sp>
      <p:sp>
        <p:nvSpPr>
          <p:cNvPr id="3" name="TextBox 2">
            <a:extLst>
              <a:ext uri="{FF2B5EF4-FFF2-40B4-BE49-F238E27FC236}">
                <a16:creationId xmlns:a16="http://schemas.microsoft.com/office/drawing/2014/main" id="{AAB72152-0B40-947F-F433-045CC28734A2}"/>
              </a:ext>
            </a:extLst>
          </p:cNvPr>
          <p:cNvSpPr txBox="1"/>
          <p:nvPr/>
        </p:nvSpPr>
        <p:spPr>
          <a:xfrm>
            <a:off x="4994031" y="492369"/>
            <a:ext cx="2059493" cy="369332"/>
          </a:xfrm>
          <a:prstGeom prst="rect">
            <a:avLst/>
          </a:prstGeom>
          <a:noFill/>
        </p:spPr>
        <p:txBody>
          <a:bodyPr wrap="square" rtlCol="0">
            <a:spAutoFit/>
          </a:bodyPr>
          <a:lstStyle/>
          <a:p>
            <a:pPr algn="ctr"/>
            <a:r>
              <a:rPr lang="en-US" dirty="0"/>
              <a:t>WPPA 2020</a:t>
            </a:r>
          </a:p>
        </p:txBody>
      </p:sp>
    </p:spTree>
    <p:extLst>
      <p:ext uri="{BB962C8B-B14F-4D97-AF65-F5344CB8AC3E}">
        <p14:creationId xmlns:p14="http://schemas.microsoft.com/office/powerpoint/2010/main" val="1739294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720BC-717B-B7AD-9CAD-4486797F85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BB9A6-408F-FD71-5BFE-4273FF610146}"/>
              </a:ext>
            </a:extLst>
          </p:cNvPr>
          <p:cNvSpPr txBox="1">
            <a:spLocks/>
          </p:cNvSpPr>
          <p:nvPr/>
        </p:nvSpPr>
        <p:spPr>
          <a:xfrm>
            <a:off x="838200" y="1873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a:p>
            <a:pPr algn="ctr"/>
            <a:r>
              <a:rPr lang="en-US" dirty="0"/>
              <a:t>And then came COVID </a:t>
            </a:r>
          </a:p>
        </p:txBody>
      </p:sp>
      <p:pic>
        <p:nvPicPr>
          <p:cNvPr id="13314" name="Picture 2" descr="What do you call the disease caused by the novel coronavirus? Covid-19">
            <a:extLst>
              <a:ext uri="{FF2B5EF4-FFF2-40B4-BE49-F238E27FC236}">
                <a16:creationId xmlns:a16="http://schemas.microsoft.com/office/drawing/2014/main" id="{68545CDA-CCB3-A0D7-4164-EDF74A278E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98572" y="1594757"/>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289551D-5D6E-C523-E314-1433F6D91B7D}"/>
              </a:ext>
            </a:extLst>
          </p:cNvPr>
          <p:cNvSpPr>
            <a:spLocks noGrp="1"/>
          </p:cNvSpPr>
          <p:nvPr>
            <p:ph type="sldNum" sz="quarter" idx="12"/>
          </p:nvPr>
        </p:nvSpPr>
        <p:spPr/>
        <p:txBody>
          <a:bodyPr/>
          <a:lstStyle/>
          <a:p>
            <a:fld id="{BF1D861B-303F-C841-8061-30845632A0E9}" type="slidenum">
              <a:rPr lang="en-US" smtClean="0"/>
              <a:t>25</a:t>
            </a:fld>
            <a:endParaRPr lang="en-US"/>
          </a:p>
        </p:txBody>
      </p:sp>
    </p:spTree>
    <p:extLst>
      <p:ext uri="{BB962C8B-B14F-4D97-AF65-F5344CB8AC3E}">
        <p14:creationId xmlns:p14="http://schemas.microsoft.com/office/powerpoint/2010/main" val="295900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0FC8F-8C8A-94EB-FC84-05C452AC1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105EF-1AF4-055E-1441-868905D12958}"/>
              </a:ext>
            </a:extLst>
          </p:cNvPr>
          <p:cNvSpPr txBox="1">
            <a:spLocks/>
          </p:cNvSpPr>
          <p:nvPr/>
        </p:nvSpPr>
        <p:spPr>
          <a:xfrm>
            <a:off x="838200" y="1873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WPPA  </a:t>
            </a:r>
          </a:p>
          <a:p>
            <a:pPr algn="ctr"/>
            <a:r>
              <a:rPr lang="en-US" dirty="0"/>
              <a:t>2021 to 2023</a:t>
            </a:r>
          </a:p>
        </p:txBody>
      </p:sp>
      <p:pic>
        <p:nvPicPr>
          <p:cNvPr id="3" name="Picture 2">
            <a:extLst>
              <a:ext uri="{FF2B5EF4-FFF2-40B4-BE49-F238E27FC236}">
                <a16:creationId xmlns:a16="http://schemas.microsoft.com/office/drawing/2014/main" id="{631E9FD3-CDDD-4A5D-C988-82C38B5F46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37609" y="2017250"/>
            <a:ext cx="5064760" cy="28642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309DA0D-8C49-8254-2B7A-62D5E6E53105}"/>
              </a:ext>
            </a:extLst>
          </p:cNvPr>
          <p:cNvSpPr>
            <a:spLocks noGrp="1"/>
          </p:cNvSpPr>
          <p:nvPr>
            <p:ph type="sldNum" sz="quarter" idx="12"/>
          </p:nvPr>
        </p:nvSpPr>
        <p:spPr/>
        <p:txBody>
          <a:bodyPr/>
          <a:lstStyle/>
          <a:p>
            <a:fld id="{BF1D861B-303F-C841-8061-30845632A0E9}" type="slidenum">
              <a:rPr lang="en-US" smtClean="0"/>
              <a:t>26</a:t>
            </a:fld>
            <a:endParaRPr lang="en-US"/>
          </a:p>
        </p:txBody>
      </p:sp>
    </p:spTree>
    <p:extLst>
      <p:ext uri="{BB962C8B-B14F-4D97-AF65-F5344CB8AC3E}">
        <p14:creationId xmlns:p14="http://schemas.microsoft.com/office/powerpoint/2010/main" val="3014359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03181A-CACF-D2A2-8FCE-F273A5C2ED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324" y="842101"/>
            <a:ext cx="4202978" cy="5581003"/>
          </a:xfrm>
          <a:prstGeom prst="rect">
            <a:avLst/>
          </a:prstGeom>
        </p:spPr>
      </p:pic>
      <p:pic>
        <p:nvPicPr>
          <p:cNvPr id="9" name="Picture 8">
            <a:extLst>
              <a:ext uri="{FF2B5EF4-FFF2-40B4-BE49-F238E27FC236}">
                <a16:creationId xmlns:a16="http://schemas.microsoft.com/office/drawing/2014/main" id="{343E8A98-010C-1BBB-CE23-FEA9CFD90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8839" y="3235108"/>
            <a:ext cx="6713034" cy="3052635"/>
          </a:xfrm>
          <a:prstGeom prst="rect">
            <a:avLst/>
          </a:prstGeom>
        </p:spPr>
      </p:pic>
      <p:sp>
        <p:nvSpPr>
          <p:cNvPr id="10" name="Title 1">
            <a:extLst>
              <a:ext uri="{FF2B5EF4-FFF2-40B4-BE49-F238E27FC236}">
                <a16:creationId xmlns:a16="http://schemas.microsoft.com/office/drawing/2014/main" id="{8DEC0246-8000-28C3-BD3C-2E92CE15A99A}"/>
              </a:ext>
            </a:extLst>
          </p:cNvPr>
          <p:cNvSpPr txBox="1">
            <a:spLocks/>
          </p:cNvSpPr>
          <p:nvPr/>
        </p:nvSpPr>
        <p:spPr>
          <a:xfrm>
            <a:off x="936702" y="780585"/>
            <a:ext cx="10417098" cy="7323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Keynote: </a:t>
            </a:r>
          </a:p>
          <a:p>
            <a:pPr algn="r"/>
            <a:r>
              <a:rPr lang="en-US" dirty="0"/>
              <a:t>January 2021</a:t>
            </a:r>
          </a:p>
          <a:p>
            <a:pPr algn="r"/>
            <a:r>
              <a:rPr lang="en-US" dirty="0"/>
              <a:t>Lea Waters</a:t>
            </a:r>
          </a:p>
          <a:p>
            <a:pPr algn="r"/>
            <a:endParaRPr lang="en-US" dirty="0"/>
          </a:p>
        </p:txBody>
      </p:sp>
      <p:sp>
        <p:nvSpPr>
          <p:cNvPr id="3" name="TextBox 2">
            <a:extLst>
              <a:ext uri="{FF2B5EF4-FFF2-40B4-BE49-F238E27FC236}">
                <a16:creationId xmlns:a16="http://schemas.microsoft.com/office/drawing/2014/main" id="{AB24B34D-4AE0-3A1E-BBFD-DA69C08283C5}"/>
              </a:ext>
            </a:extLst>
          </p:cNvPr>
          <p:cNvSpPr txBox="1"/>
          <p:nvPr/>
        </p:nvSpPr>
        <p:spPr>
          <a:xfrm>
            <a:off x="3048990" y="3247303"/>
            <a:ext cx="6097978" cy="369332"/>
          </a:xfrm>
          <a:prstGeom prst="rect">
            <a:avLst/>
          </a:prstGeom>
          <a:noFill/>
        </p:spPr>
        <p:txBody>
          <a:bodyPr wrap="square">
            <a:spAutoFit/>
          </a:bodyPr>
          <a:lstStyle/>
          <a:p>
            <a:pPr algn="r"/>
            <a:r>
              <a:rPr lang="en-US" dirty="0"/>
              <a:t>Lea Waters</a:t>
            </a:r>
          </a:p>
        </p:txBody>
      </p:sp>
      <p:sp>
        <p:nvSpPr>
          <p:cNvPr id="2" name="Slide Number Placeholder 1">
            <a:extLst>
              <a:ext uri="{FF2B5EF4-FFF2-40B4-BE49-F238E27FC236}">
                <a16:creationId xmlns:a16="http://schemas.microsoft.com/office/drawing/2014/main" id="{A9452F00-3EAA-CBD9-9D0A-FD9D07C7F6E3}"/>
              </a:ext>
            </a:extLst>
          </p:cNvPr>
          <p:cNvSpPr>
            <a:spLocks noGrp="1"/>
          </p:cNvSpPr>
          <p:nvPr>
            <p:ph type="sldNum" sz="quarter" idx="12"/>
          </p:nvPr>
        </p:nvSpPr>
        <p:spPr/>
        <p:txBody>
          <a:bodyPr/>
          <a:lstStyle/>
          <a:p>
            <a:fld id="{BF1D861B-303F-C841-8061-30845632A0E9}" type="slidenum">
              <a:rPr lang="en-US" smtClean="0"/>
              <a:t>27</a:t>
            </a:fld>
            <a:endParaRPr lang="en-US"/>
          </a:p>
        </p:txBody>
      </p:sp>
    </p:spTree>
    <p:extLst>
      <p:ext uri="{BB962C8B-B14F-4D97-AF65-F5344CB8AC3E}">
        <p14:creationId xmlns:p14="http://schemas.microsoft.com/office/powerpoint/2010/main" val="2532215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322820-D136-4E9D-1E79-DADB19E9F4EE}"/>
              </a:ext>
            </a:extLst>
          </p:cNvPr>
          <p:cNvSpPr txBox="1">
            <a:spLocks/>
          </p:cNvSpPr>
          <p:nvPr/>
        </p:nvSpPr>
        <p:spPr>
          <a:xfrm>
            <a:off x="936702" y="267629"/>
            <a:ext cx="10417098"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Keynote: </a:t>
            </a:r>
          </a:p>
          <a:p>
            <a:pPr algn="r"/>
            <a:r>
              <a:rPr lang="en-US" dirty="0"/>
              <a:t>March 2021</a:t>
            </a:r>
          </a:p>
          <a:p>
            <a:pPr algn="r"/>
            <a:endParaRPr lang="en-US" dirty="0"/>
          </a:p>
          <a:p>
            <a:pPr algn="r"/>
            <a:r>
              <a:rPr lang="en-US" dirty="0"/>
              <a:t>Barb Fredrickson</a:t>
            </a:r>
          </a:p>
          <a:p>
            <a:pPr algn="r"/>
            <a:endParaRPr lang="en-US" dirty="0"/>
          </a:p>
        </p:txBody>
      </p:sp>
      <p:pic>
        <p:nvPicPr>
          <p:cNvPr id="5" name="Picture 4">
            <a:extLst>
              <a:ext uri="{FF2B5EF4-FFF2-40B4-BE49-F238E27FC236}">
                <a16:creationId xmlns:a16="http://schemas.microsoft.com/office/drawing/2014/main" id="{F1153C1B-AAC1-17B1-2A48-349A74AB5888}"/>
              </a:ext>
            </a:extLst>
          </p:cNvPr>
          <p:cNvPicPr>
            <a:picLocks noChangeAspect="1"/>
          </p:cNvPicPr>
          <p:nvPr/>
        </p:nvPicPr>
        <p:blipFill>
          <a:blip r:embed="rId2" cstate="email">
            <a:extLst>
              <a:ext uri="{28A0092B-C50C-407E-A947-70E740481C1C}">
                <a14:useLocalDpi xmlns:a14="http://schemas.microsoft.com/office/drawing/2010/main"/>
              </a:ext>
            </a:extLst>
          </a:blip>
          <a:srcRect b="-98138"/>
          <a:stretch>
            <a:fillRect/>
          </a:stretch>
        </p:blipFill>
        <p:spPr>
          <a:xfrm>
            <a:off x="1923083" y="3726736"/>
            <a:ext cx="9436608" cy="5577840"/>
          </a:xfrm>
          <a:prstGeom prst="rect">
            <a:avLst/>
          </a:prstGeom>
        </p:spPr>
      </p:pic>
      <p:pic>
        <p:nvPicPr>
          <p:cNvPr id="17410" name="Picture 2">
            <a:extLst>
              <a:ext uri="{FF2B5EF4-FFF2-40B4-BE49-F238E27FC236}">
                <a16:creationId xmlns:a16="http://schemas.microsoft.com/office/drawing/2014/main" id="{BA9048AF-B0C0-A36E-A10B-B5B843482A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665" y="178420"/>
            <a:ext cx="6322856" cy="35756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94676FB-A6BD-2485-9F49-A8078FD75E40}"/>
              </a:ext>
            </a:extLst>
          </p:cNvPr>
          <p:cNvSpPr>
            <a:spLocks noGrp="1"/>
          </p:cNvSpPr>
          <p:nvPr>
            <p:ph type="sldNum" sz="quarter" idx="12"/>
          </p:nvPr>
        </p:nvSpPr>
        <p:spPr/>
        <p:txBody>
          <a:bodyPr/>
          <a:lstStyle/>
          <a:p>
            <a:fld id="{BF1D861B-303F-C841-8061-30845632A0E9}" type="slidenum">
              <a:rPr lang="en-US" smtClean="0"/>
              <a:t>28</a:t>
            </a:fld>
            <a:endParaRPr lang="en-US"/>
          </a:p>
        </p:txBody>
      </p:sp>
    </p:spTree>
    <p:extLst>
      <p:ext uri="{BB962C8B-B14F-4D97-AF65-F5344CB8AC3E}">
        <p14:creationId xmlns:p14="http://schemas.microsoft.com/office/powerpoint/2010/main" val="888773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9AD7F-ECB2-048C-C3B2-4FA51BCBC4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8156" y="4296277"/>
            <a:ext cx="7772400" cy="2079012"/>
          </a:xfrm>
          <a:prstGeom prst="rect">
            <a:avLst/>
          </a:prstGeom>
        </p:spPr>
      </p:pic>
      <p:pic>
        <p:nvPicPr>
          <p:cNvPr id="9" name="Picture 8">
            <a:extLst>
              <a:ext uri="{FF2B5EF4-FFF2-40B4-BE49-F238E27FC236}">
                <a16:creationId xmlns:a16="http://schemas.microsoft.com/office/drawing/2014/main" id="{E004DE55-83DF-CE89-4193-5C8BB5B1CB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744" y="359439"/>
            <a:ext cx="9255513" cy="3949398"/>
          </a:xfrm>
          <a:prstGeom prst="rect">
            <a:avLst/>
          </a:prstGeom>
        </p:spPr>
      </p:pic>
      <p:sp>
        <p:nvSpPr>
          <p:cNvPr id="2" name="Slide Number Placeholder 1">
            <a:extLst>
              <a:ext uri="{FF2B5EF4-FFF2-40B4-BE49-F238E27FC236}">
                <a16:creationId xmlns:a16="http://schemas.microsoft.com/office/drawing/2014/main" id="{9B429B52-5278-352E-B5DF-507E1D040746}"/>
              </a:ext>
            </a:extLst>
          </p:cNvPr>
          <p:cNvSpPr>
            <a:spLocks noGrp="1"/>
          </p:cNvSpPr>
          <p:nvPr>
            <p:ph type="sldNum" sz="quarter" idx="12"/>
          </p:nvPr>
        </p:nvSpPr>
        <p:spPr/>
        <p:txBody>
          <a:bodyPr/>
          <a:lstStyle/>
          <a:p>
            <a:fld id="{BF1D861B-303F-C841-8061-30845632A0E9}" type="slidenum">
              <a:rPr lang="en-US" smtClean="0"/>
              <a:t>29</a:t>
            </a:fld>
            <a:endParaRPr lang="en-US"/>
          </a:p>
        </p:txBody>
      </p:sp>
    </p:spTree>
    <p:extLst>
      <p:ext uri="{BB962C8B-B14F-4D97-AF65-F5344CB8AC3E}">
        <p14:creationId xmlns:p14="http://schemas.microsoft.com/office/powerpoint/2010/main" val="100529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3E9-4BF2-6C94-AE72-C2B0524DE03D}"/>
              </a:ext>
            </a:extLst>
          </p:cNvPr>
          <p:cNvSpPr>
            <a:spLocks noGrp="1"/>
          </p:cNvSpPr>
          <p:nvPr>
            <p:ph type="title"/>
          </p:nvPr>
        </p:nvSpPr>
        <p:spPr>
          <a:xfrm>
            <a:off x="838200" y="98425"/>
            <a:ext cx="10515600" cy="1325563"/>
          </a:xfrm>
        </p:spPr>
        <p:txBody>
          <a:bodyPr/>
          <a:lstStyle/>
          <a:p>
            <a:pPr algn="ctr"/>
            <a:r>
              <a:rPr lang="en-US" dirty="0"/>
              <a:t>WPPA  at  WPA   2013 </a:t>
            </a:r>
          </a:p>
        </p:txBody>
      </p:sp>
      <p:pic>
        <p:nvPicPr>
          <p:cNvPr id="5" name="Content Placeholder 4">
            <a:extLst>
              <a:ext uri="{FF2B5EF4-FFF2-40B4-BE49-F238E27FC236}">
                <a16:creationId xmlns:a16="http://schemas.microsoft.com/office/drawing/2014/main" id="{2814D4E8-6506-C348-1E8A-27B20731D70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04966" y="3451737"/>
            <a:ext cx="3830146" cy="2876550"/>
          </a:xfrm>
          <a:prstGeom prst="rect">
            <a:avLst/>
          </a:prstGeom>
        </p:spPr>
      </p:pic>
      <p:pic>
        <p:nvPicPr>
          <p:cNvPr id="6" name="Picture 5">
            <a:extLst>
              <a:ext uri="{FF2B5EF4-FFF2-40B4-BE49-F238E27FC236}">
                <a16:creationId xmlns:a16="http://schemas.microsoft.com/office/drawing/2014/main" id="{1E5E5F65-8FF2-E501-59F9-2024689198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59" y="1466582"/>
            <a:ext cx="2311757" cy="1733818"/>
          </a:xfrm>
          <a:prstGeom prst="rect">
            <a:avLst/>
          </a:prstGeom>
        </p:spPr>
      </p:pic>
      <p:pic>
        <p:nvPicPr>
          <p:cNvPr id="9" name="Picture 8">
            <a:extLst>
              <a:ext uri="{FF2B5EF4-FFF2-40B4-BE49-F238E27FC236}">
                <a16:creationId xmlns:a16="http://schemas.microsoft.com/office/drawing/2014/main" id="{D31AA15D-62E8-0876-EF48-B335AF3E71C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a:ext>
            </a:extLst>
          </a:blip>
          <a:stretch>
            <a:fillRect/>
          </a:stretch>
        </p:blipFill>
        <p:spPr>
          <a:xfrm>
            <a:off x="4600699" y="1206910"/>
            <a:ext cx="7183876" cy="4819650"/>
          </a:xfrm>
          <a:prstGeom prst="rect">
            <a:avLst/>
          </a:prstGeom>
        </p:spPr>
      </p:pic>
      <p:sp>
        <p:nvSpPr>
          <p:cNvPr id="3" name="Slide Number Placeholder 2">
            <a:extLst>
              <a:ext uri="{FF2B5EF4-FFF2-40B4-BE49-F238E27FC236}">
                <a16:creationId xmlns:a16="http://schemas.microsoft.com/office/drawing/2014/main" id="{BE0D146C-8F51-0BE9-1BE7-9ACDB41D9A32}"/>
              </a:ext>
            </a:extLst>
          </p:cNvPr>
          <p:cNvSpPr>
            <a:spLocks noGrp="1"/>
          </p:cNvSpPr>
          <p:nvPr>
            <p:ph type="sldNum" sz="quarter" idx="12"/>
          </p:nvPr>
        </p:nvSpPr>
        <p:spPr/>
        <p:txBody>
          <a:bodyPr/>
          <a:lstStyle/>
          <a:p>
            <a:fld id="{BF1D861B-303F-C841-8061-30845632A0E9}" type="slidenum">
              <a:rPr lang="en-US" smtClean="0"/>
              <a:t>3</a:t>
            </a:fld>
            <a:endParaRPr lang="en-US"/>
          </a:p>
        </p:txBody>
      </p:sp>
    </p:spTree>
    <p:extLst>
      <p:ext uri="{BB962C8B-B14F-4D97-AF65-F5344CB8AC3E}">
        <p14:creationId xmlns:p14="http://schemas.microsoft.com/office/powerpoint/2010/main" val="1000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A4D4-855F-AF8C-1394-ADF5F919C814}"/>
              </a:ext>
            </a:extLst>
          </p:cNvPr>
          <p:cNvSpPr txBox="1">
            <a:spLocks/>
          </p:cNvSpPr>
          <p:nvPr/>
        </p:nvSpPr>
        <p:spPr>
          <a:xfrm>
            <a:off x="1895706" y="267629"/>
            <a:ext cx="10058401"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1st Community of Practice (CoP) -  Zoom </a:t>
            </a:r>
          </a:p>
          <a:p>
            <a:pPr algn="r"/>
            <a:r>
              <a:rPr lang="en-US" dirty="0"/>
              <a:t>April 21, 2021</a:t>
            </a:r>
          </a:p>
        </p:txBody>
      </p:sp>
      <p:pic>
        <p:nvPicPr>
          <p:cNvPr id="4" name="Picture 3">
            <a:extLst>
              <a:ext uri="{FF2B5EF4-FFF2-40B4-BE49-F238E27FC236}">
                <a16:creationId xmlns:a16="http://schemas.microsoft.com/office/drawing/2014/main" id="{53927336-47E1-A284-45E9-4F5F95EA44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5378" y="959004"/>
            <a:ext cx="7772400" cy="5262352"/>
          </a:xfrm>
          <a:prstGeom prst="rect">
            <a:avLst/>
          </a:prstGeom>
        </p:spPr>
      </p:pic>
      <p:sp>
        <p:nvSpPr>
          <p:cNvPr id="3" name="Slide Number Placeholder 2">
            <a:extLst>
              <a:ext uri="{FF2B5EF4-FFF2-40B4-BE49-F238E27FC236}">
                <a16:creationId xmlns:a16="http://schemas.microsoft.com/office/drawing/2014/main" id="{898A62DC-38DD-4F39-1753-0CA14CBD196F}"/>
              </a:ext>
            </a:extLst>
          </p:cNvPr>
          <p:cNvSpPr>
            <a:spLocks noGrp="1"/>
          </p:cNvSpPr>
          <p:nvPr>
            <p:ph type="sldNum" sz="quarter" idx="12"/>
          </p:nvPr>
        </p:nvSpPr>
        <p:spPr/>
        <p:txBody>
          <a:bodyPr/>
          <a:lstStyle/>
          <a:p>
            <a:fld id="{BF1D861B-303F-C841-8061-30845632A0E9}" type="slidenum">
              <a:rPr lang="en-US" smtClean="0"/>
              <a:t>30</a:t>
            </a:fld>
            <a:endParaRPr lang="en-US"/>
          </a:p>
        </p:txBody>
      </p:sp>
    </p:spTree>
    <p:extLst>
      <p:ext uri="{BB962C8B-B14F-4D97-AF65-F5344CB8AC3E}">
        <p14:creationId xmlns:p14="http://schemas.microsoft.com/office/powerpoint/2010/main" val="2851843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B25F-434A-AAC1-ABE5-2B905C0E801C}"/>
              </a:ext>
            </a:extLst>
          </p:cNvPr>
          <p:cNvSpPr txBox="1">
            <a:spLocks/>
          </p:cNvSpPr>
          <p:nvPr/>
        </p:nvSpPr>
        <p:spPr>
          <a:xfrm>
            <a:off x="936702" y="267629"/>
            <a:ext cx="10417098"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Keynote:  Kim Cameron, October 2021</a:t>
            </a:r>
          </a:p>
        </p:txBody>
      </p:sp>
      <p:pic>
        <p:nvPicPr>
          <p:cNvPr id="4" name="Picture 3">
            <a:extLst>
              <a:ext uri="{FF2B5EF4-FFF2-40B4-BE49-F238E27FC236}">
                <a16:creationId xmlns:a16="http://schemas.microsoft.com/office/drawing/2014/main" id="{4112E439-1DFA-6F08-0003-1BA0626BB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399" y="1115123"/>
            <a:ext cx="10615962" cy="5524882"/>
          </a:xfrm>
          <a:prstGeom prst="rect">
            <a:avLst/>
          </a:prstGeom>
        </p:spPr>
      </p:pic>
      <p:sp>
        <p:nvSpPr>
          <p:cNvPr id="3" name="Slide Number Placeholder 2">
            <a:extLst>
              <a:ext uri="{FF2B5EF4-FFF2-40B4-BE49-F238E27FC236}">
                <a16:creationId xmlns:a16="http://schemas.microsoft.com/office/drawing/2014/main" id="{3FC8625F-9E76-81F6-295E-281CEF6B60FD}"/>
              </a:ext>
            </a:extLst>
          </p:cNvPr>
          <p:cNvSpPr>
            <a:spLocks noGrp="1"/>
          </p:cNvSpPr>
          <p:nvPr>
            <p:ph type="sldNum" sz="quarter" idx="12"/>
          </p:nvPr>
        </p:nvSpPr>
        <p:spPr/>
        <p:txBody>
          <a:bodyPr/>
          <a:lstStyle/>
          <a:p>
            <a:fld id="{BF1D861B-303F-C841-8061-30845632A0E9}" type="slidenum">
              <a:rPr lang="en-US" smtClean="0"/>
              <a:t>31</a:t>
            </a:fld>
            <a:endParaRPr lang="en-US"/>
          </a:p>
        </p:txBody>
      </p:sp>
    </p:spTree>
    <p:extLst>
      <p:ext uri="{BB962C8B-B14F-4D97-AF65-F5344CB8AC3E}">
        <p14:creationId xmlns:p14="http://schemas.microsoft.com/office/powerpoint/2010/main" val="1446182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249BB-D902-2790-069C-4692C86E1A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767" y="611470"/>
            <a:ext cx="5320236" cy="2733896"/>
          </a:xfrm>
          <a:prstGeom prst="rect">
            <a:avLst/>
          </a:prstGeom>
        </p:spPr>
      </p:pic>
      <p:pic>
        <p:nvPicPr>
          <p:cNvPr id="4" name="Picture 3">
            <a:extLst>
              <a:ext uri="{FF2B5EF4-FFF2-40B4-BE49-F238E27FC236}">
                <a16:creationId xmlns:a16="http://schemas.microsoft.com/office/drawing/2014/main" id="{37268C28-7AD7-7C52-F60D-8A11C9426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7396" y="3076815"/>
            <a:ext cx="6913755" cy="3379584"/>
          </a:xfrm>
          <a:prstGeom prst="rect">
            <a:avLst/>
          </a:prstGeom>
        </p:spPr>
      </p:pic>
      <p:sp>
        <p:nvSpPr>
          <p:cNvPr id="3" name="Slide Number Placeholder 2">
            <a:extLst>
              <a:ext uri="{FF2B5EF4-FFF2-40B4-BE49-F238E27FC236}">
                <a16:creationId xmlns:a16="http://schemas.microsoft.com/office/drawing/2014/main" id="{03956BF3-8ECA-94DE-DD97-C31A57EEBCC6}"/>
              </a:ext>
            </a:extLst>
          </p:cNvPr>
          <p:cNvSpPr>
            <a:spLocks noGrp="1"/>
          </p:cNvSpPr>
          <p:nvPr>
            <p:ph type="sldNum" sz="quarter" idx="12"/>
          </p:nvPr>
        </p:nvSpPr>
        <p:spPr/>
        <p:txBody>
          <a:bodyPr/>
          <a:lstStyle/>
          <a:p>
            <a:fld id="{BF1D861B-303F-C841-8061-30845632A0E9}" type="slidenum">
              <a:rPr lang="en-US" smtClean="0"/>
              <a:t>32</a:t>
            </a:fld>
            <a:endParaRPr lang="en-US"/>
          </a:p>
        </p:txBody>
      </p:sp>
    </p:spTree>
    <p:extLst>
      <p:ext uri="{BB962C8B-B14F-4D97-AF65-F5344CB8AC3E}">
        <p14:creationId xmlns:p14="http://schemas.microsoft.com/office/powerpoint/2010/main" val="1381726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185D8-B417-D12D-0655-09C1DA276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B7F7E-1F39-0893-4591-1FA4E81EA7C2}"/>
              </a:ext>
            </a:extLst>
          </p:cNvPr>
          <p:cNvSpPr txBox="1">
            <a:spLocks/>
          </p:cNvSpPr>
          <p:nvPr/>
        </p:nvSpPr>
        <p:spPr>
          <a:xfrm>
            <a:off x="936702" y="160021"/>
            <a:ext cx="10881918" cy="13311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April, 2022</a:t>
            </a:r>
          </a:p>
        </p:txBody>
      </p:sp>
      <p:pic>
        <p:nvPicPr>
          <p:cNvPr id="5" name="Picture 4">
            <a:extLst>
              <a:ext uri="{FF2B5EF4-FFF2-40B4-BE49-F238E27FC236}">
                <a16:creationId xmlns:a16="http://schemas.microsoft.com/office/drawing/2014/main" id="{170C7341-C084-82F2-FC4E-6D84F77DFA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153" y="1280808"/>
            <a:ext cx="7772400" cy="5354168"/>
          </a:xfrm>
          <a:prstGeom prst="rect">
            <a:avLst/>
          </a:prstGeom>
        </p:spPr>
      </p:pic>
      <p:pic>
        <p:nvPicPr>
          <p:cNvPr id="7" name="Picture 6">
            <a:extLst>
              <a:ext uri="{FF2B5EF4-FFF2-40B4-BE49-F238E27FC236}">
                <a16:creationId xmlns:a16="http://schemas.microsoft.com/office/drawing/2014/main" id="{64567154-96FA-C9C5-60C4-0173F0A1CCF2}"/>
              </a:ext>
            </a:extLst>
          </p:cNvPr>
          <p:cNvPicPr>
            <a:picLocks noChangeAspect="1"/>
          </p:cNvPicPr>
          <p:nvPr/>
        </p:nvPicPr>
        <p:blipFill>
          <a:blip r:embed="rId3"/>
          <a:stretch>
            <a:fillRect/>
          </a:stretch>
        </p:blipFill>
        <p:spPr>
          <a:xfrm>
            <a:off x="515372" y="182880"/>
            <a:ext cx="7772400" cy="2706648"/>
          </a:xfrm>
          <a:prstGeom prst="rect">
            <a:avLst/>
          </a:prstGeom>
        </p:spPr>
      </p:pic>
      <p:sp>
        <p:nvSpPr>
          <p:cNvPr id="8" name="Title 1">
            <a:extLst>
              <a:ext uri="{FF2B5EF4-FFF2-40B4-BE49-F238E27FC236}">
                <a16:creationId xmlns:a16="http://schemas.microsoft.com/office/drawing/2014/main" id="{346E770E-F1C7-53A3-50D1-BB4653C581BA}"/>
              </a:ext>
            </a:extLst>
          </p:cNvPr>
          <p:cNvSpPr txBox="1">
            <a:spLocks/>
          </p:cNvSpPr>
          <p:nvPr/>
        </p:nvSpPr>
        <p:spPr>
          <a:xfrm>
            <a:off x="617220" y="3177540"/>
            <a:ext cx="10888980" cy="36804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a:p>
            <a:r>
              <a:rPr lang="en-US" dirty="0"/>
              <a:t>Fred</a:t>
            </a:r>
          </a:p>
          <a:p>
            <a:r>
              <a:rPr lang="en-US" dirty="0"/>
              <a:t>Luthans</a:t>
            </a:r>
          </a:p>
        </p:txBody>
      </p:sp>
      <p:sp>
        <p:nvSpPr>
          <p:cNvPr id="3" name="Slide Number Placeholder 2">
            <a:extLst>
              <a:ext uri="{FF2B5EF4-FFF2-40B4-BE49-F238E27FC236}">
                <a16:creationId xmlns:a16="http://schemas.microsoft.com/office/drawing/2014/main" id="{827D0D04-6FC7-1866-B5C7-69D1EE76A8EF}"/>
              </a:ext>
            </a:extLst>
          </p:cNvPr>
          <p:cNvSpPr>
            <a:spLocks noGrp="1"/>
          </p:cNvSpPr>
          <p:nvPr>
            <p:ph type="sldNum" sz="quarter" idx="12"/>
          </p:nvPr>
        </p:nvSpPr>
        <p:spPr/>
        <p:txBody>
          <a:bodyPr/>
          <a:lstStyle/>
          <a:p>
            <a:fld id="{BF1D861B-303F-C841-8061-30845632A0E9}" type="slidenum">
              <a:rPr lang="en-US" smtClean="0"/>
              <a:t>33</a:t>
            </a:fld>
            <a:endParaRPr lang="en-US"/>
          </a:p>
        </p:txBody>
      </p:sp>
    </p:spTree>
    <p:extLst>
      <p:ext uri="{BB962C8B-B14F-4D97-AF65-F5344CB8AC3E}">
        <p14:creationId xmlns:p14="http://schemas.microsoft.com/office/powerpoint/2010/main" val="490246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EB1EE-A046-7902-B2F8-1ACCD17DC1B9}"/>
              </a:ext>
            </a:extLst>
          </p:cNvPr>
          <p:cNvPicPr>
            <a:picLocks noChangeAspect="1"/>
          </p:cNvPicPr>
          <p:nvPr/>
        </p:nvPicPr>
        <p:blipFill>
          <a:blip r:embed="rId2" cstate="email">
            <a:extLst>
              <a:ext uri="{28A0092B-C50C-407E-A947-70E740481C1C}">
                <a14:useLocalDpi xmlns:a14="http://schemas.microsoft.com/office/drawing/2010/main"/>
              </a:ext>
            </a:extLst>
          </a:blip>
          <a:srcRect l="-944" b="-53334"/>
          <a:stretch>
            <a:fillRect/>
          </a:stretch>
        </p:blipFill>
        <p:spPr>
          <a:xfrm>
            <a:off x="0" y="857997"/>
            <a:ext cx="9779708" cy="4206240"/>
          </a:xfrm>
          <a:prstGeom prst="rect">
            <a:avLst/>
          </a:prstGeom>
        </p:spPr>
      </p:pic>
      <p:sp>
        <p:nvSpPr>
          <p:cNvPr id="4" name="Title 1">
            <a:extLst>
              <a:ext uri="{FF2B5EF4-FFF2-40B4-BE49-F238E27FC236}">
                <a16:creationId xmlns:a16="http://schemas.microsoft.com/office/drawing/2014/main" id="{B2FE2BB2-6749-AEAA-2DF4-61E5AA2F38C7}"/>
              </a:ext>
            </a:extLst>
          </p:cNvPr>
          <p:cNvSpPr txBox="1">
            <a:spLocks/>
          </p:cNvSpPr>
          <p:nvPr/>
        </p:nvSpPr>
        <p:spPr>
          <a:xfrm>
            <a:off x="1895706" y="267629"/>
            <a:ext cx="10058401"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2</a:t>
            </a:r>
            <a:r>
              <a:rPr lang="en-US" baseline="30000" dirty="0"/>
              <a:t>nd</a:t>
            </a:r>
            <a:r>
              <a:rPr lang="en-US" dirty="0"/>
              <a:t> Community of Practice (CoP) -  Zoom </a:t>
            </a:r>
          </a:p>
          <a:p>
            <a:pPr algn="r"/>
            <a:r>
              <a:rPr lang="en-US" dirty="0"/>
              <a:t>June 2, 2022</a:t>
            </a:r>
          </a:p>
        </p:txBody>
      </p:sp>
      <p:pic>
        <p:nvPicPr>
          <p:cNvPr id="7" name="Picture 6">
            <a:extLst>
              <a:ext uri="{FF2B5EF4-FFF2-40B4-BE49-F238E27FC236}">
                <a16:creationId xmlns:a16="http://schemas.microsoft.com/office/drawing/2014/main" id="{2DE458AE-745A-FF66-59F9-CEF08DBFDB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1314" y="2980115"/>
            <a:ext cx="5727567" cy="3877885"/>
          </a:xfrm>
          <a:prstGeom prst="rect">
            <a:avLst/>
          </a:prstGeom>
        </p:spPr>
      </p:pic>
      <p:sp>
        <p:nvSpPr>
          <p:cNvPr id="2" name="Slide Number Placeholder 1">
            <a:extLst>
              <a:ext uri="{FF2B5EF4-FFF2-40B4-BE49-F238E27FC236}">
                <a16:creationId xmlns:a16="http://schemas.microsoft.com/office/drawing/2014/main" id="{5631E4AD-1382-BEEB-172B-2848AA2A1AAA}"/>
              </a:ext>
            </a:extLst>
          </p:cNvPr>
          <p:cNvSpPr>
            <a:spLocks noGrp="1"/>
          </p:cNvSpPr>
          <p:nvPr>
            <p:ph type="sldNum" sz="quarter" idx="12"/>
          </p:nvPr>
        </p:nvSpPr>
        <p:spPr/>
        <p:txBody>
          <a:bodyPr/>
          <a:lstStyle/>
          <a:p>
            <a:fld id="{BF1D861B-303F-C841-8061-30845632A0E9}" type="slidenum">
              <a:rPr lang="en-US" smtClean="0"/>
              <a:t>34</a:t>
            </a:fld>
            <a:endParaRPr lang="en-US"/>
          </a:p>
        </p:txBody>
      </p:sp>
    </p:spTree>
    <p:extLst>
      <p:ext uri="{BB962C8B-B14F-4D97-AF65-F5344CB8AC3E}">
        <p14:creationId xmlns:p14="http://schemas.microsoft.com/office/powerpoint/2010/main" val="3874520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89BE-AA19-0672-E136-A0DD81314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F54FA-68E2-7D5F-2B2B-7F02DC685F75}"/>
              </a:ext>
            </a:extLst>
          </p:cNvPr>
          <p:cNvSpPr txBox="1">
            <a:spLocks/>
          </p:cNvSpPr>
          <p:nvPr/>
        </p:nvSpPr>
        <p:spPr>
          <a:xfrm>
            <a:off x="6994566" y="267629"/>
            <a:ext cx="4959541"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 3rd CoP Zoom</a:t>
            </a:r>
          </a:p>
          <a:p>
            <a:pPr algn="r"/>
            <a:r>
              <a:rPr lang="en-US" dirty="0"/>
              <a:t>October, 2022 </a:t>
            </a:r>
          </a:p>
        </p:txBody>
      </p:sp>
      <p:pic>
        <p:nvPicPr>
          <p:cNvPr id="8" name="Picture 7">
            <a:extLst>
              <a:ext uri="{FF2B5EF4-FFF2-40B4-BE49-F238E27FC236}">
                <a16:creationId xmlns:a16="http://schemas.microsoft.com/office/drawing/2014/main" id="{33ADE156-7B38-04DF-DA5A-3908C70334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715" y="534255"/>
            <a:ext cx="6260582" cy="4050965"/>
          </a:xfrm>
          <a:prstGeom prst="rect">
            <a:avLst/>
          </a:prstGeom>
        </p:spPr>
      </p:pic>
      <p:pic>
        <p:nvPicPr>
          <p:cNvPr id="10" name="Picture 9">
            <a:extLst>
              <a:ext uri="{FF2B5EF4-FFF2-40B4-BE49-F238E27FC236}">
                <a16:creationId xmlns:a16="http://schemas.microsoft.com/office/drawing/2014/main" id="{90B906DC-B08F-0956-0E73-8CDCD795C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5082" y="3836958"/>
            <a:ext cx="5395378" cy="3021042"/>
          </a:xfrm>
          <a:prstGeom prst="rect">
            <a:avLst/>
          </a:prstGeom>
        </p:spPr>
      </p:pic>
      <p:sp>
        <p:nvSpPr>
          <p:cNvPr id="3" name="Slide Number Placeholder 2">
            <a:extLst>
              <a:ext uri="{FF2B5EF4-FFF2-40B4-BE49-F238E27FC236}">
                <a16:creationId xmlns:a16="http://schemas.microsoft.com/office/drawing/2014/main" id="{5FC2E177-E601-7F99-64AB-459AD7B30C43}"/>
              </a:ext>
            </a:extLst>
          </p:cNvPr>
          <p:cNvSpPr>
            <a:spLocks noGrp="1"/>
          </p:cNvSpPr>
          <p:nvPr>
            <p:ph type="sldNum" sz="quarter" idx="12"/>
          </p:nvPr>
        </p:nvSpPr>
        <p:spPr/>
        <p:txBody>
          <a:bodyPr/>
          <a:lstStyle/>
          <a:p>
            <a:fld id="{BF1D861B-303F-C841-8061-30845632A0E9}" type="slidenum">
              <a:rPr lang="en-US" smtClean="0"/>
              <a:t>35</a:t>
            </a:fld>
            <a:endParaRPr lang="en-US"/>
          </a:p>
        </p:txBody>
      </p:sp>
    </p:spTree>
    <p:extLst>
      <p:ext uri="{BB962C8B-B14F-4D97-AF65-F5344CB8AC3E}">
        <p14:creationId xmlns:p14="http://schemas.microsoft.com/office/powerpoint/2010/main" val="1437364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958E3-2804-9414-B333-847C59883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61F69-E81E-F877-3288-9ABAEBBD6A5F}"/>
              </a:ext>
            </a:extLst>
          </p:cNvPr>
          <p:cNvSpPr txBox="1">
            <a:spLocks/>
          </p:cNvSpPr>
          <p:nvPr/>
        </p:nvSpPr>
        <p:spPr>
          <a:xfrm>
            <a:off x="6994566" y="267629"/>
            <a:ext cx="4959541"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 4th CoP Zoom</a:t>
            </a:r>
          </a:p>
          <a:p>
            <a:pPr algn="r"/>
            <a:r>
              <a:rPr lang="en-US" dirty="0"/>
              <a:t>December, 2022</a:t>
            </a:r>
          </a:p>
          <a:p>
            <a:pPr algn="r"/>
            <a:endParaRPr lang="en-US" dirty="0"/>
          </a:p>
          <a:p>
            <a:pPr algn="r"/>
            <a:r>
              <a:rPr lang="en-US" dirty="0"/>
              <a:t>Phil Zimbardo </a:t>
            </a:r>
          </a:p>
        </p:txBody>
      </p:sp>
      <p:pic>
        <p:nvPicPr>
          <p:cNvPr id="7" name="Picture 6">
            <a:extLst>
              <a:ext uri="{FF2B5EF4-FFF2-40B4-BE49-F238E27FC236}">
                <a16:creationId xmlns:a16="http://schemas.microsoft.com/office/drawing/2014/main" id="{E70F4F50-C4EA-6A7B-664B-1EBC688C14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24131" y="2908300"/>
            <a:ext cx="4436535" cy="3327401"/>
          </a:xfrm>
          <a:prstGeom prst="rect">
            <a:avLst/>
          </a:prstGeom>
        </p:spPr>
      </p:pic>
      <p:pic>
        <p:nvPicPr>
          <p:cNvPr id="9" name="Picture 8">
            <a:extLst>
              <a:ext uri="{FF2B5EF4-FFF2-40B4-BE49-F238E27FC236}">
                <a16:creationId xmlns:a16="http://schemas.microsoft.com/office/drawing/2014/main" id="{D4270CB8-48D2-5CEA-7B37-513DA399247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4929" y="135466"/>
            <a:ext cx="4480560" cy="6492240"/>
          </a:xfrm>
          <a:prstGeom prst="rect">
            <a:avLst/>
          </a:prstGeom>
        </p:spPr>
      </p:pic>
      <p:pic>
        <p:nvPicPr>
          <p:cNvPr id="12" name="Picture 11">
            <a:extLst>
              <a:ext uri="{FF2B5EF4-FFF2-40B4-BE49-F238E27FC236}">
                <a16:creationId xmlns:a16="http://schemas.microsoft.com/office/drawing/2014/main" id="{6FDE5D6A-1925-60B7-4640-784A1FD81E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2533" y="4792133"/>
            <a:ext cx="2218266" cy="1663699"/>
          </a:xfrm>
          <a:prstGeom prst="rect">
            <a:avLst/>
          </a:prstGeom>
        </p:spPr>
      </p:pic>
      <p:sp>
        <p:nvSpPr>
          <p:cNvPr id="3" name="Slide Number Placeholder 2">
            <a:extLst>
              <a:ext uri="{FF2B5EF4-FFF2-40B4-BE49-F238E27FC236}">
                <a16:creationId xmlns:a16="http://schemas.microsoft.com/office/drawing/2014/main" id="{3568EB8F-CBF0-98F0-25DB-B15DE92C4500}"/>
              </a:ext>
            </a:extLst>
          </p:cNvPr>
          <p:cNvSpPr>
            <a:spLocks noGrp="1"/>
          </p:cNvSpPr>
          <p:nvPr>
            <p:ph type="sldNum" sz="quarter" idx="12"/>
          </p:nvPr>
        </p:nvSpPr>
        <p:spPr/>
        <p:txBody>
          <a:bodyPr/>
          <a:lstStyle/>
          <a:p>
            <a:fld id="{BF1D861B-303F-C841-8061-30845632A0E9}" type="slidenum">
              <a:rPr lang="en-US" smtClean="0"/>
              <a:t>36</a:t>
            </a:fld>
            <a:endParaRPr lang="en-US"/>
          </a:p>
        </p:txBody>
      </p:sp>
    </p:spTree>
    <p:extLst>
      <p:ext uri="{BB962C8B-B14F-4D97-AF65-F5344CB8AC3E}">
        <p14:creationId xmlns:p14="http://schemas.microsoft.com/office/powerpoint/2010/main" val="3978217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591F-2B53-722E-052E-ABB9C34CC04D}"/>
              </a:ext>
            </a:extLst>
          </p:cNvPr>
          <p:cNvSpPr txBox="1">
            <a:spLocks/>
          </p:cNvSpPr>
          <p:nvPr/>
        </p:nvSpPr>
        <p:spPr>
          <a:xfrm>
            <a:off x="1895706" y="267629"/>
            <a:ext cx="10058401"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 5</a:t>
            </a:r>
            <a:r>
              <a:rPr lang="en-US" baseline="30000" dirty="0"/>
              <a:t>th</a:t>
            </a:r>
            <a:r>
              <a:rPr lang="en-US" dirty="0"/>
              <a:t>  CoP Zoom</a:t>
            </a:r>
          </a:p>
          <a:p>
            <a:pPr algn="r"/>
            <a:r>
              <a:rPr lang="en-US" dirty="0"/>
              <a:t>January</a:t>
            </a:r>
          </a:p>
          <a:p>
            <a:pPr algn="r"/>
            <a:r>
              <a:rPr lang="en-US" dirty="0"/>
              <a:t> 2023 </a:t>
            </a:r>
          </a:p>
        </p:txBody>
      </p:sp>
      <p:pic>
        <p:nvPicPr>
          <p:cNvPr id="4" name="Picture 3">
            <a:extLst>
              <a:ext uri="{FF2B5EF4-FFF2-40B4-BE49-F238E27FC236}">
                <a16:creationId xmlns:a16="http://schemas.microsoft.com/office/drawing/2014/main" id="{EEC77AD5-D70E-189F-8287-BB68F1D923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2222050"/>
            <a:ext cx="7772400" cy="4347728"/>
          </a:xfrm>
          <a:prstGeom prst="rect">
            <a:avLst/>
          </a:prstGeom>
        </p:spPr>
      </p:pic>
      <p:pic>
        <p:nvPicPr>
          <p:cNvPr id="7" name="Picture 6">
            <a:extLst>
              <a:ext uri="{FF2B5EF4-FFF2-40B4-BE49-F238E27FC236}">
                <a16:creationId xmlns:a16="http://schemas.microsoft.com/office/drawing/2014/main" id="{AF7F97C6-AD45-4A9C-7A0D-E2D45FCD13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909" y="181149"/>
            <a:ext cx="8110839" cy="3111970"/>
          </a:xfrm>
          <a:prstGeom prst="rect">
            <a:avLst/>
          </a:prstGeom>
        </p:spPr>
      </p:pic>
      <p:sp>
        <p:nvSpPr>
          <p:cNvPr id="10" name="TextBox 9">
            <a:extLst>
              <a:ext uri="{FF2B5EF4-FFF2-40B4-BE49-F238E27FC236}">
                <a16:creationId xmlns:a16="http://schemas.microsoft.com/office/drawing/2014/main" id="{FE66BCFA-1DC7-67D1-EE11-C9F419CB43A5}"/>
              </a:ext>
            </a:extLst>
          </p:cNvPr>
          <p:cNvSpPr txBox="1"/>
          <p:nvPr/>
        </p:nvSpPr>
        <p:spPr>
          <a:xfrm>
            <a:off x="-2722880" y="4754880"/>
            <a:ext cx="184731" cy="369332"/>
          </a:xfrm>
          <a:prstGeom prst="rect">
            <a:avLst/>
          </a:prstGeom>
          <a:noFill/>
        </p:spPr>
        <p:txBody>
          <a:bodyPr wrap="none" rtlCol="0">
            <a:spAutoFit/>
          </a:bodyPr>
          <a:lstStyle/>
          <a:p>
            <a:endParaRPr lang="en-US"/>
          </a:p>
        </p:txBody>
      </p:sp>
      <p:sp>
        <p:nvSpPr>
          <p:cNvPr id="3" name="Slide Number Placeholder 2">
            <a:extLst>
              <a:ext uri="{FF2B5EF4-FFF2-40B4-BE49-F238E27FC236}">
                <a16:creationId xmlns:a16="http://schemas.microsoft.com/office/drawing/2014/main" id="{1F64B3F6-0BD9-BCA2-AE8B-927A33CB6E1C}"/>
              </a:ext>
            </a:extLst>
          </p:cNvPr>
          <p:cNvSpPr>
            <a:spLocks noGrp="1"/>
          </p:cNvSpPr>
          <p:nvPr>
            <p:ph type="sldNum" sz="quarter" idx="12"/>
          </p:nvPr>
        </p:nvSpPr>
        <p:spPr/>
        <p:txBody>
          <a:bodyPr/>
          <a:lstStyle/>
          <a:p>
            <a:fld id="{BF1D861B-303F-C841-8061-30845632A0E9}" type="slidenum">
              <a:rPr lang="en-US" smtClean="0"/>
              <a:t>37</a:t>
            </a:fld>
            <a:endParaRPr lang="en-US"/>
          </a:p>
        </p:txBody>
      </p:sp>
    </p:spTree>
    <p:extLst>
      <p:ext uri="{BB962C8B-B14F-4D97-AF65-F5344CB8AC3E}">
        <p14:creationId xmlns:p14="http://schemas.microsoft.com/office/powerpoint/2010/main" val="1335595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66406-DD45-11E7-68FF-6ED3910E4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CADF8-8421-E185-C193-C9D8C7439FE4}"/>
              </a:ext>
            </a:extLst>
          </p:cNvPr>
          <p:cNvSpPr txBox="1">
            <a:spLocks/>
          </p:cNvSpPr>
          <p:nvPr/>
        </p:nvSpPr>
        <p:spPr>
          <a:xfrm>
            <a:off x="1602408" y="302135"/>
            <a:ext cx="10058401" cy="1200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6</a:t>
            </a:r>
            <a:r>
              <a:rPr lang="en-US" baseline="30000" dirty="0"/>
              <a:t>th</a:t>
            </a:r>
            <a:r>
              <a:rPr lang="en-US" dirty="0"/>
              <a:t> CoP Practice Zoom</a:t>
            </a:r>
          </a:p>
          <a:p>
            <a:pPr algn="r"/>
            <a:r>
              <a:rPr lang="en-US" dirty="0"/>
              <a:t>March </a:t>
            </a:r>
          </a:p>
          <a:p>
            <a:pPr algn="r"/>
            <a:r>
              <a:rPr lang="en-US" dirty="0"/>
              <a:t>2023 </a:t>
            </a:r>
          </a:p>
        </p:txBody>
      </p:sp>
      <p:pic>
        <p:nvPicPr>
          <p:cNvPr id="5" name="Picture 4">
            <a:extLst>
              <a:ext uri="{FF2B5EF4-FFF2-40B4-BE49-F238E27FC236}">
                <a16:creationId xmlns:a16="http://schemas.microsoft.com/office/drawing/2014/main" id="{57C3175C-84A4-9BD7-7D6C-2D9C3691E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719" y="999386"/>
            <a:ext cx="8524733" cy="5690753"/>
          </a:xfrm>
          <a:prstGeom prst="rect">
            <a:avLst/>
          </a:prstGeom>
        </p:spPr>
      </p:pic>
      <p:sp>
        <p:nvSpPr>
          <p:cNvPr id="3" name="Slide Number Placeholder 2">
            <a:extLst>
              <a:ext uri="{FF2B5EF4-FFF2-40B4-BE49-F238E27FC236}">
                <a16:creationId xmlns:a16="http://schemas.microsoft.com/office/drawing/2014/main" id="{1BDA09F5-7E11-3655-66B9-6728C21540FB}"/>
              </a:ext>
            </a:extLst>
          </p:cNvPr>
          <p:cNvSpPr>
            <a:spLocks noGrp="1"/>
          </p:cNvSpPr>
          <p:nvPr>
            <p:ph type="sldNum" sz="quarter" idx="12"/>
          </p:nvPr>
        </p:nvSpPr>
        <p:spPr/>
        <p:txBody>
          <a:bodyPr/>
          <a:lstStyle/>
          <a:p>
            <a:fld id="{BF1D861B-303F-C841-8061-30845632A0E9}" type="slidenum">
              <a:rPr lang="en-US" smtClean="0"/>
              <a:t>38</a:t>
            </a:fld>
            <a:endParaRPr lang="en-US"/>
          </a:p>
        </p:txBody>
      </p:sp>
    </p:spTree>
    <p:extLst>
      <p:ext uri="{BB962C8B-B14F-4D97-AF65-F5344CB8AC3E}">
        <p14:creationId xmlns:p14="http://schemas.microsoft.com/office/powerpoint/2010/main" val="750096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D877-9257-37E8-4749-95B6B615D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81027-7721-6115-D1F7-E7AC29AB8080}"/>
              </a:ext>
            </a:extLst>
          </p:cNvPr>
          <p:cNvSpPr txBox="1">
            <a:spLocks/>
          </p:cNvSpPr>
          <p:nvPr/>
        </p:nvSpPr>
        <p:spPr>
          <a:xfrm>
            <a:off x="423333" y="187325"/>
            <a:ext cx="1149773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WPPA 8</a:t>
            </a:r>
            <a:r>
              <a:rPr lang="en-US" baseline="30000" dirty="0"/>
              <a:t>th  </a:t>
            </a:r>
            <a:r>
              <a:rPr lang="en-US" dirty="0"/>
              <a:t>Conference – University of New Mexico  2024</a:t>
            </a:r>
          </a:p>
        </p:txBody>
      </p:sp>
      <p:pic>
        <p:nvPicPr>
          <p:cNvPr id="10" name="Picture 9">
            <a:extLst>
              <a:ext uri="{FF2B5EF4-FFF2-40B4-BE49-F238E27FC236}">
                <a16:creationId xmlns:a16="http://schemas.microsoft.com/office/drawing/2014/main" id="{30B6201A-0A19-0E34-855C-9B876E80BF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6801" y="1405467"/>
            <a:ext cx="3987999" cy="2876951"/>
          </a:xfrm>
          <a:prstGeom prst="rect">
            <a:avLst/>
          </a:prstGeom>
        </p:spPr>
      </p:pic>
      <p:pic>
        <p:nvPicPr>
          <p:cNvPr id="3074" name="Picture 2">
            <a:extLst>
              <a:ext uri="{FF2B5EF4-FFF2-40B4-BE49-F238E27FC236}">
                <a16:creationId xmlns:a16="http://schemas.microsoft.com/office/drawing/2014/main" id="{E4DE71DF-2B52-E9A1-B3BB-ADAC8DF24F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8000" y="4497025"/>
            <a:ext cx="9127067" cy="208686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67AEA2D-516F-10B9-CFC7-E501A744DCBF}"/>
              </a:ext>
            </a:extLst>
          </p:cNvPr>
          <p:cNvSpPr>
            <a:spLocks noGrp="1"/>
          </p:cNvSpPr>
          <p:nvPr>
            <p:ph type="sldNum" sz="quarter" idx="12"/>
          </p:nvPr>
        </p:nvSpPr>
        <p:spPr/>
        <p:txBody>
          <a:bodyPr/>
          <a:lstStyle/>
          <a:p>
            <a:fld id="{BF1D861B-303F-C841-8061-30845632A0E9}" type="slidenum">
              <a:rPr lang="en-US" smtClean="0"/>
              <a:t>39</a:t>
            </a:fld>
            <a:endParaRPr lang="en-US"/>
          </a:p>
        </p:txBody>
      </p:sp>
    </p:spTree>
    <p:extLst>
      <p:ext uri="{BB962C8B-B14F-4D97-AF65-F5344CB8AC3E}">
        <p14:creationId xmlns:p14="http://schemas.microsoft.com/office/powerpoint/2010/main" val="365574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2D2E9-F108-6B45-7B99-3C66F734B159}"/>
              </a:ext>
            </a:extLst>
          </p:cNvPr>
          <p:cNvSpPr>
            <a:spLocks noGrp="1"/>
          </p:cNvSpPr>
          <p:nvPr>
            <p:ph type="title"/>
          </p:nvPr>
        </p:nvSpPr>
        <p:spPr>
          <a:xfrm>
            <a:off x="836341" y="1"/>
            <a:ext cx="10517459" cy="1690688"/>
          </a:xfrm>
        </p:spPr>
        <p:txBody>
          <a:bodyPr/>
          <a:lstStyle/>
          <a:p>
            <a:pPr algn="ctr"/>
            <a:r>
              <a:rPr lang="en-US" dirty="0"/>
              <a:t>WPPA 1</a:t>
            </a:r>
            <a:r>
              <a:rPr lang="en-US" baseline="30000" dirty="0"/>
              <a:t>st</a:t>
            </a:r>
            <a:r>
              <a:rPr lang="en-US" dirty="0"/>
              <a:t>  Conference - CGU 2014</a:t>
            </a:r>
            <a:br>
              <a:rPr lang="en-US" dirty="0"/>
            </a:br>
            <a:r>
              <a:rPr lang="en-US" sz="4000" dirty="0"/>
              <a:t>celebrating Csikszentmihalyi’s 80</a:t>
            </a:r>
            <a:r>
              <a:rPr lang="en-US" sz="4000" baseline="30000" dirty="0"/>
              <a:t>th</a:t>
            </a:r>
            <a:r>
              <a:rPr lang="en-US" sz="4000" dirty="0"/>
              <a:t> Birthday</a:t>
            </a:r>
          </a:p>
        </p:txBody>
      </p:sp>
      <p:pic>
        <p:nvPicPr>
          <p:cNvPr id="7" name="Picture 6">
            <a:extLst>
              <a:ext uri="{FF2B5EF4-FFF2-40B4-BE49-F238E27FC236}">
                <a16:creationId xmlns:a16="http://schemas.microsoft.com/office/drawing/2014/main" id="{9EDE3A40-3772-67CD-86BC-69B8471A2A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96954" y="1456882"/>
            <a:ext cx="3913922" cy="5137655"/>
          </a:xfrm>
          <a:prstGeom prst="rect">
            <a:avLst/>
          </a:prstGeom>
        </p:spPr>
      </p:pic>
      <p:pic>
        <p:nvPicPr>
          <p:cNvPr id="8" name="Content Placeholder 4">
            <a:extLst>
              <a:ext uri="{FF2B5EF4-FFF2-40B4-BE49-F238E27FC236}">
                <a16:creationId xmlns:a16="http://schemas.microsoft.com/office/drawing/2014/main" id="{8E5590F8-3695-2225-8BE4-2FCE1F4399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5602" y="1500003"/>
            <a:ext cx="3423100" cy="5115127"/>
          </a:xfrm>
          <a:prstGeom prst="rect">
            <a:avLst/>
          </a:prstGeom>
        </p:spPr>
      </p:pic>
      <p:sp>
        <p:nvSpPr>
          <p:cNvPr id="3" name="Slide Number Placeholder 2">
            <a:extLst>
              <a:ext uri="{FF2B5EF4-FFF2-40B4-BE49-F238E27FC236}">
                <a16:creationId xmlns:a16="http://schemas.microsoft.com/office/drawing/2014/main" id="{66801871-9D2B-1532-5A0A-E9C9386E7B5F}"/>
              </a:ext>
            </a:extLst>
          </p:cNvPr>
          <p:cNvSpPr>
            <a:spLocks noGrp="1"/>
          </p:cNvSpPr>
          <p:nvPr>
            <p:ph type="sldNum" sz="quarter" idx="12"/>
          </p:nvPr>
        </p:nvSpPr>
        <p:spPr/>
        <p:txBody>
          <a:bodyPr/>
          <a:lstStyle/>
          <a:p>
            <a:fld id="{BF1D861B-303F-C841-8061-30845632A0E9}" type="slidenum">
              <a:rPr lang="en-US" smtClean="0"/>
              <a:t>4</a:t>
            </a:fld>
            <a:endParaRPr lang="en-US"/>
          </a:p>
        </p:txBody>
      </p:sp>
    </p:spTree>
    <p:extLst>
      <p:ext uri="{BB962C8B-B14F-4D97-AF65-F5344CB8AC3E}">
        <p14:creationId xmlns:p14="http://schemas.microsoft.com/office/powerpoint/2010/main" val="4006145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BCAF0-F201-C7D9-713A-42B6B941A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2ADA8-BE8F-FB2C-6960-800568789C25}"/>
              </a:ext>
            </a:extLst>
          </p:cNvPr>
          <p:cNvSpPr txBox="1">
            <a:spLocks/>
          </p:cNvSpPr>
          <p:nvPr/>
        </p:nvSpPr>
        <p:spPr>
          <a:xfrm>
            <a:off x="423333" y="187325"/>
            <a:ext cx="1149773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WPPA 8</a:t>
            </a:r>
            <a:r>
              <a:rPr lang="en-US" baseline="30000" dirty="0"/>
              <a:t>th  </a:t>
            </a:r>
            <a:r>
              <a:rPr lang="en-US" dirty="0"/>
              <a:t>Conference – University of New Mexico  2024</a:t>
            </a:r>
          </a:p>
          <a:p>
            <a:pPr algn="ctr"/>
            <a:r>
              <a:rPr lang="en-US" sz="3600" i="1" dirty="0"/>
              <a:t>From Surviving to Thriving </a:t>
            </a:r>
          </a:p>
        </p:txBody>
      </p:sp>
      <p:sp>
        <p:nvSpPr>
          <p:cNvPr id="3" name="TextBox 2">
            <a:extLst>
              <a:ext uri="{FF2B5EF4-FFF2-40B4-BE49-F238E27FC236}">
                <a16:creationId xmlns:a16="http://schemas.microsoft.com/office/drawing/2014/main" id="{EF45F655-4544-21D1-6E7E-5AC945F4360D}"/>
              </a:ext>
            </a:extLst>
          </p:cNvPr>
          <p:cNvSpPr txBox="1"/>
          <p:nvPr/>
        </p:nvSpPr>
        <p:spPr>
          <a:xfrm rot="10800000" flipV="1">
            <a:off x="1270000" y="5743264"/>
            <a:ext cx="4944530" cy="646331"/>
          </a:xfrm>
          <a:prstGeom prst="rect">
            <a:avLst/>
          </a:prstGeom>
          <a:noFill/>
        </p:spPr>
        <p:txBody>
          <a:bodyPr wrap="square" rtlCol="0">
            <a:spAutoFit/>
          </a:bodyPr>
          <a:lstStyle/>
          <a:p>
            <a:pPr algn="ctr"/>
            <a:r>
              <a:rPr lang="en-US" dirty="0"/>
              <a:t>Professor Bruce Smith</a:t>
            </a:r>
          </a:p>
          <a:p>
            <a:pPr algn="ctr"/>
            <a:r>
              <a:rPr lang="en-US" dirty="0"/>
              <a:t>Academic Faculty Conference Chair </a:t>
            </a:r>
          </a:p>
        </p:txBody>
      </p:sp>
      <p:sp>
        <p:nvSpPr>
          <p:cNvPr id="4" name="TextBox 3">
            <a:extLst>
              <a:ext uri="{FF2B5EF4-FFF2-40B4-BE49-F238E27FC236}">
                <a16:creationId xmlns:a16="http://schemas.microsoft.com/office/drawing/2014/main" id="{215D5DA8-FC8E-18F0-BE7A-64C5F3DD303C}"/>
              </a:ext>
            </a:extLst>
          </p:cNvPr>
          <p:cNvSpPr txBox="1"/>
          <p:nvPr/>
        </p:nvSpPr>
        <p:spPr>
          <a:xfrm>
            <a:off x="5029200" y="5808133"/>
            <a:ext cx="6637867" cy="646331"/>
          </a:xfrm>
          <a:prstGeom prst="rect">
            <a:avLst/>
          </a:prstGeom>
          <a:noFill/>
        </p:spPr>
        <p:txBody>
          <a:bodyPr wrap="square" rtlCol="0">
            <a:spAutoFit/>
          </a:bodyPr>
          <a:lstStyle/>
          <a:p>
            <a:pPr algn="ctr"/>
            <a:r>
              <a:rPr lang="en-US" dirty="0"/>
              <a:t>Matthew Higgins</a:t>
            </a:r>
          </a:p>
          <a:p>
            <a:pPr algn="ctr"/>
            <a:r>
              <a:rPr lang="en-US" dirty="0"/>
              <a:t>Conference Chair </a:t>
            </a:r>
          </a:p>
        </p:txBody>
      </p:sp>
      <p:pic>
        <p:nvPicPr>
          <p:cNvPr id="5" name="Picture 2">
            <a:extLst>
              <a:ext uri="{FF2B5EF4-FFF2-40B4-BE49-F238E27FC236}">
                <a16:creationId xmlns:a16="http://schemas.microsoft.com/office/drawing/2014/main" id="{07F4F4A8-16C5-4344-3203-529BE9C5BD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6663" y="2192917"/>
            <a:ext cx="2674137" cy="35644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4D8C61E-832E-E6AA-30F7-A965F6CACC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2667" y="2261699"/>
            <a:ext cx="2673350" cy="356336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31A4063-410C-187A-CFD9-36F9B2921DB7}"/>
              </a:ext>
            </a:extLst>
          </p:cNvPr>
          <p:cNvSpPr>
            <a:spLocks noGrp="1"/>
          </p:cNvSpPr>
          <p:nvPr>
            <p:ph type="sldNum" sz="quarter" idx="12"/>
          </p:nvPr>
        </p:nvSpPr>
        <p:spPr/>
        <p:txBody>
          <a:bodyPr/>
          <a:lstStyle/>
          <a:p>
            <a:fld id="{BF1D861B-303F-C841-8061-30845632A0E9}" type="slidenum">
              <a:rPr lang="en-US" smtClean="0"/>
              <a:t>40</a:t>
            </a:fld>
            <a:endParaRPr lang="en-US"/>
          </a:p>
        </p:txBody>
      </p:sp>
    </p:spTree>
    <p:extLst>
      <p:ext uri="{BB962C8B-B14F-4D97-AF65-F5344CB8AC3E}">
        <p14:creationId xmlns:p14="http://schemas.microsoft.com/office/powerpoint/2010/main" val="11715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3766F89-1849-D0FD-BFDC-6CAF415299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9576" y="254000"/>
            <a:ext cx="3210259" cy="3945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5749372-7815-349C-FDA6-7150C892C4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467" y="4485731"/>
            <a:ext cx="2624666" cy="2108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39DF802-6011-CFB3-4264-9D7DDC80F9C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02336" y="4301066"/>
            <a:ext cx="3369637" cy="23029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5BEB632-EFAE-E4B7-1DFF-E1AE07B894C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5600" y="476886"/>
            <a:ext cx="3348038" cy="35363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B404B7A-F94F-22B4-FEF7-C03688E27F6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65942" y="592667"/>
            <a:ext cx="3906632" cy="29294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B116A4D-CA38-FC23-1F2C-D2D082E9032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56431" y="3759200"/>
            <a:ext cx="3793725" cy="2844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2A84DC6-CEFD-CF7C-77F8-7C39409C2A03}"/>
              </a:ext>
            </a:extLst>
          </p:cNvPr>
          <p:cNvSpPr>
            <a:spLocks noGrp="1"/>
          </p:cNvSpPr>
          <p:nvPr>
            <p:ph type="sldNum" sz="quarter" idx="12"/>
          </p:nvPr>
        </p:nvSpPr>
        <p:spPr/>
        <p:txBody>
          <a:bodyPr/>
          <a:lstStyle/>
          <a:p>
            <a:fld id="{BF1D861B-303F-C841-8061-30845632A0E9}" type="slidenum">
              <a:rPr lang="en-US" smtClean="0"/>
              <a:t>41</a:t>
            </a:fld>
            <a:endParaRPr lang="en-US"/>
          </a:p>
        </p:txBody>
      </p:sp>
    </p:spTree>
    <p:extLst>
      <p:ext uri="{BB962C8B-B14F-4D97-AF65-F5344CB8AC3E}">
        <p14:creationId xmlns:p14="http://schemas.microsoft.com/office/powerpoint/2010/main" val="93566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4AA9DC4-EBCA-96A4-9C19-B7600549AB8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57421"/>
          <a:stretch>
            <a:fillRect/>
          </a:stretch>
        </p:blipFill>
        <p:spPr bwMode="auto">
          <a:xfrm>
            <a:off x="-1145689" y="286870"/>
            <a:ext cx="4982583" cy="37842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D2DAD4C-A42F-6D11-DBB1-2F8D01F754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9977" y="304186"/>
            <a:ext cx="4773146" cy="34161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66D95E3-186D-1447-CC49-7EFFB640C64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85131" y="3675529"/>
            <a:ext cx="2105114" cy="28059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3CF60419-434E-9C95-7405-4A11A06632A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3389" y="4102683"/>
            <a:ext cx="3170704" cy="248637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73A517FD-7537-422E-268B-6B49B1CEAB4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89219" y="322731"/>
            <a:ext cx="2347236" cy="312868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53E050DF-FEBF-E845-DA77-3554F9FB3DF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43483" y="3860163"/>
            <a:ext cx="2087656" cy="278268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2EF8E8F3-95F3-0DF2-8E95-6C8CD8DACD6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80329" y="4123764"/>
            <a:ext cx="3104446" cy="22411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37EC288-5B13-3CEB-4364-AD1FEBF24692}"/>
              </a:ext>
            </a:extLst>
          </p:cNvPr>
          <p:cNvSpPr>
            <a:spLocks noGrp="1"/>
          </p:cNvSpPr>
          <p:nvPr>
            <p:ph type="sldNum" sz="quarter" idx="12"/>
          </p:nvPr>
        </p:nvSpPr>
        <p:spPr/>
        <p:txBody>
          <a:bodyPr/>
          <a:lstStyle/>
          <a:p>
            <a:fld id="{BF1D861B-303F-C841-8061-30845632A0E9}" type="slidenum">
              <a:rPr lang="en-US" smtClean="0"/>
              <a:t>42</a:t>
            </a:fld>
            <a:endParaRPr lang="en-US"/>
          </a:p>
        </p:txBody>
      </p:sp>
    </p:spTree>
    <p:extLst>
      <p:ext uri="{BB962C8B-B14F-4D97-AF65-F5344CB8AC3E}">
        <p14:creationId xmlns:p14="http://schemas.microsoft.com/office/powerpoint/2010/main" val="873421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253243-A7D4-3BAC-8991-EA9DA1B238E9}"/>
              </a:ext>
            </a:extLst>
          </p:cNvPr>
          <p:cNvSpPr txBox="1"/>
          <p:nvPr/>
        </p:nvSpPr>
        <p:spPr>
          <a:xfrm>
            <a:off x="3352799" y="555812"/>
            <a:ext cx="5037148" cy="584775"/>
          </a:xfrm>
          <a:prstGeom prst="rect">
            <a:avLst/>
          </a:prstGeom>
          <a:noFill/>
        </p:spPr>
        <p:txBody>
          <a:bodyPr wrap="none" rtlCol="0">
            <a:spAutoFit/>
          </a:bodyPr>
          <a:lstStyle/>
          <a:p>
            <a:r>
              <a:rPr lang="en-US" sz="3200" dirty="0"/>
              <a:t>Keynote:  Sonja </a:t>
            </a:r>
            <a:r>
              <a:rPr lang="en-US" sz="3200" dirty="0" err="1"/>
              <a:t>Lubomirsky</a:t>
            </a:r>
            <a:endParaRPr lang="en-US" sz="3200" dirty="0"/>
          </a:p>
        </p:txBody>
      </p:sp>
      <p:pic>
        <p:nvPicPr>
          <p:cNvPr id="5124" name="Picture 4">
            <a:extLst>
              <a:ext uri="{FF2B5EF4-FFF2-40B4-BE49-F238E27FC236}">
                <a16:creationId xmlns:a16="http://schemas.microsoft.com/office/drawing/2014/main" id="{AE6DD045-DF39-CC72-B257-0EDD05EFFE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8530" y="1416423"/>
            <a:ext cx="3786515" cy="50471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DAC3DA2E-F91E-798D-63E3-1F25AF5BFF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5137" y="1416422"/>
            <a:ext cx="3778604" cy="503658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9E1C5DEF-090C-200C-245D-6D0A564C97F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8340" y="1057835"/>
            <a:ext cx="3526730" cy="264458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DCE7A1EB-DAA0-DD06-7B1E-A25740A6FF2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4418" y="3778660"/>
            <a:ext cx="3556570" cy="26669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BDE466C-D268-2789-B4F6-CFDA0852BF79}"/>
              </a:ext>
            </a:extLst>
          </p:cNvPr>
          <p:cNvSpPr>
            <a:spLocks noGrp="1"/>
          </p:cNvSpPr>
          <p:nvPr>
            <p:ph type="sldNum" sz="quarter" idx="12"/>
          </p:nvPr>
        </p:nvSpPr>
        <p:spPr/>
        <p:txBody>
          <a:bodyPr/>
          <a:lstStyle/>
          <a:p>
            <a:fld id="{BF1D861B-303F-C841-8061-30845632A0E9}" type="slidenum">
              <a:rPr lang="en-US" smtClean="0"/>
              <a:t>43</a:t>
            </a:fld>
            <a:endParaRPr lang="en-US"/>
          </a:p>
        </p:txBody>
      </p:sp>
    </p:spTree>
    <p:extLst>
      <p:ext uri="{BB962C8B-B14F-4D97-AF65-F5344CB8AC3E}">
        <p14:creationId xmlns:p14="http://schemas.microsoft.com/office/powerpoint/2010/main" val="2081280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A11EDF1-C768-DEB1-2172-B50ACB1F7371}"/>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1110036" y="645456"/>
            <a:ext cx="9990978" cy="5593977"/>
          </a:xfrm>
          <a:prstGeom prst="rect">
            <a:avLst/>
          </a:prstGeom>
          <a:solidFill>
            <a:srgbClr val="FF2600"/>
          </a:solidFill>
          <a:ln w="212725">
            <a:solidFill>
              <a:srgbClr val="C00000"/>
            </a:solidFill>
          </a:ln>
        </p:spPr>
      </p:pic>
      <p:sp>
        <p:nvSpPr>
          <p:cNvPr id="2" name="TextBox 1">
            <a:extLst>
              <a:ext uri="{FF2B5EF4-FFF2-40B4-BE49-F238E27FC236}">
                <a16:creationId xmlns:a16="http://schemas.microsoft.com/office/drawing/2014/main" id="{C6D160FE-2989-F04A-A259-96EA3894BC93}"/>
              </a:ext>
            </a:extLst>
          </p:cNvPr>
          <p:cNvSpPr txBox="1"/>
          <p:nvPr/>
        </p:nvSpPr>
        <p:spPr>
          <a:xfrm>
            <a:off x="11259671" y="4733365"/>
            <a:ext cx="184731" cy="369332"/>
          </a:xfrm>
          <a:prstGeom prst="rect">
            <a:avLst/>
          </a:prstGeom>
          <a:solidFill>
            <a:schemeClr val="bg1"/>
          </a:solidFill>
        </p:spPr>
        <p:txBody>
          <a:bodyPr wrap="none" rtlCol="0">
            <a:spAutoFit/>
          </a:bodyPr>
          <a:lstStyle/>
          <a:p>
            <a:endParaRPr lang="en-US" dirty="0"/>
          </a:p>
        </p:txBody>
      </p:sp>
      <p:sp>
        <p:nvSpPr>
          <p:cNvPr id="3" name="Slide Number Placeholder 2">
            <a:extLst>
              <a:ext uri="{FF2B5EF4-FFF2-40B4-BE49-F238E27FC236}">
                <a16:creationId xmlns:a16="http://schemas.microsoft.com/office/drawing/2014/main" id="{D3A00873-72C8-B267-0E50-D6CF4F254C57}"/>
              </a:ext>
            </a:extLst>
          </p:cNvPr>
          <p:cNvSpPr>
            <a:spLocks noGrp="1"/>
          </p:cNvSpPr>
          <p:nvPr>
            <p:ph type="sldNum" sz="quarter" idx="12"/>
          </p:nvPr>
        </p:nvSpPr>
        <p:spPr/>
        <p:txBody>
          <a:bodyPr/>
          <a:lstStyle/>
          <a:p>
            <a:fld id="{BF1D861B-303F-C841-8061-30845632A0E9}" type="slidenum">
              <a:rPr lang="en-US" smtClean="0"/>
              <a:t>44</a:t>
            </a:fld>
            <a:endParaRPr lang="en-US"/>
          </a:p>
        </p:txBody>
      </p:sp>
      <p:sp>
        <p:nvSpPr>
          <p:cNvPr id="4" name="TextBox 3">
            <a:extLst>
              <a:ext uri="{FF2B5EF4-FFF2-40B4-BE49-F238E27FC236}">
                <a16:creationId xmlns:a16="http://schemas.microsoft.com/office/drawing/2014/main" id="{4B50BAC3-7C4E-8005-3AE3-FC12E73A3756}"/>
              </a:ext>
            </a:extLst>
          </p:cNvPr>
          <p:cNvSpPr txBox="1"/>
          <p:nvPr/>
        </p:nvSpPr>
        <p:spPr>
          <a:xfrm>
            <a:off x="5017477" y="93785"/>
            <a:ext cx="2059493" cy="369332"/>
          </a:xfrm>
          <a:prstGeom prst="rect">
            <a:avLst/>
          </a:prstGeom>
          <a:noFill/>
        </p:spPr>
        <p:txBody>
          <a:bodyPr wrap="square" rtlCol="0">
            <a:spAutoFit/>
          </a:bodyPr>
          <a:lstStyle/>
          <a:p>
            <a:pPr algn="ctr"/>
            <a:r>
              <a:rPr lang="en-US" dirty="0"/>
              <a:t>WPPA 2024</a:t>
            </a:r>
          </a:p>
        </p:txBody>
      </p:sp>
    </p:spTree>
    <p:extLst>
      <p:ext uri="{BB962C8B-B14F-4D97-AF65-F5344CB8AC3E}">
        <p14:creationId xmlns:p14="http://schemas.microsoft.com/office/powerpoint/2010/main" val="3339839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E5E339-E906-F173-D204-246C5FB4A1F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B4B29-290B-CA04-F0E8-A742954FE73C}"/>
              </a:ext>
            </a:extLst>
          </p:cNvPr>
          <p:cNvSpPr txBox="1">
            <a:spLocks/>
          </p:cNvSpPr>
          <p:nvPr/>
        </p:nvSpPr>
        <p:spPr>
          <a:xfrm>
            <a:off x="5297762" y="640080"/>
            <a:ext cx="6251110"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a:t>WPPA 9</a:t>
            </a:r>
            <a:r>
              <a:rPr lang="en-US" sz="5000" baseline="30000"/>
              <a:t>th  </a:t>
            </a:r>
            <a:r>
              <a:rPr lang="en-US" sz="5000"/>
              <a:t>Conference </a:t>
            </a:r>
          </a:p>
          <a:p>
            <a:pPr>
              <a:spcAft>
                <a:spcPts val="600"/>
              </a:spcAft>
            </a:pPr>
            <a:r>
              <a:rPr lang="en-US" sz="5000"/>
              <a:t>California State University Sacramento (CSUS) 2025</a:t>
            </a:r>
          </a:p>
        </p:txBody>
      </p:sp>
      <p:pic>
        <p:nvPicPr>
          <p:cNvPr id="4" name="Picture 3">
            <a:extLst>
              <a:ext uri="{FF2B5EF4-FFF2-40B4-BE49-F238E27FC236}">
                <a16:creationId xmlns:a16="http://schemas.microsoft.com/office/drawing/2014/main" id="{EB6FD6BD-7339-1805-354C-C205194AC82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5C943F1-2291-E022-ACCD-76D0093B0EC1}"/>
              </a:ext>
            </a:extLst>
          </p:cNvPr>
          <p:cNvSpPr>
            <a:spLocks noGrp="1"/>
          </p:cNvSpPr>
          <p:nvPr>
            <p:ph type="sldNum" sz="quarter" idx="12"/>
          </p:nvPr>
        </p:nvSpPr>
        <p:spPr/>
        <p:txBody>
          <a:bodyPr/>
          <a:lstStyle/>
          <a:p>
            <a:fld id="{BF1D861B-303F-C841-8061-30845632A0E9}" type="slidenum">
              <a:rPr lang="en-US" smtClean="0"/>
              <a:t>45</a:t>
            </a:fld>
            <a:endParaRPr lang="en-US"/>
          </a:p>
        </p:txBody>
      </p:sp>
    </p:spTree>
    <p:extLst>
      <p:ext uri="{BB962C8B-B14F-4D97-AF65-F5344CB8AC3E}">
        <p14:creationId xmlns:p14="http://schemas.microsoft.com/office/powerpoint/2010/main" val="1530489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117750-0413-24D2-303A-ACA1D9F2935D}"/>
              </a:ext>
            </a:extLst>
          </p:cNvPr>
          <p:cNvSpPr txBox="1"/>
          <p:nvPr/>
        </p:nvSpPr>
        <p:spPr>
          <a:xfrm>
            <a:off x="6355974" y="2850778"/>
            <a:ext cx="4695516" cy="1200329"/>
          </a:xfrm>
          <a:prstGeom prst="rect">
            <a:avLst/>
          </a:prstGeom>
          <a:noFill/>
        </p:spPr>
        <p:txBody>
          <a:bodyPr wrap="none" rtlCol="0">
            <a:spAutoFit/>
          </a:bodyPr>
          <a:lstStyle/>
          <a:p>
            <a:pPr algn="ctr"/>
            <a:r>
              <a:rPr lang="en-US" dirty="0"/>
              <a:t>Meliksah Demir</a:t>
            </a:r>
          </a:p>
          <a:p>
            <a:pPr algn="ctr"/>
            <a:r>
              <a:rPr lang="en-US" dirty="0"/>
              <a:t>Academic Faculty Conference Chair</a:t>
            </a:r>
          </a:p>
          <a:p>
            <a:pPr algn="ctr"/>
            <a:r>
              <a:rPr lang="en-US" dirty="0"/>
              <a:t>Associate Professor of Psychology – CSUS</a:t>
            </a:r>
          </a:p>
          <a:p>
            <a:pPr algn="ctr"/>
            <a:r>
              <a:rPr lang="en-US" dirty="0"/>
              <a:t>Rekhi Singh Endowed Professor in Happiness </a:t>
            </a:r>
          </a:p>
        </p:txBody>
      </p:sp>
      <p:pic>
        <p:nvPicPr>
          <p:cNvPr id="8" name="Picture 7">
            <a:extLst>
              <a:ext uri="{FF2B5EF4-FFF2-40B4-BE49-F238E27FC236}">
                <a16:creationId xmlns:a16="http://schemas.microsoft.com/office/drawing/2014/main" id="{3DA5BFFB-2B0A-FF69-3D8E-1AB93C27F9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1034" y="508637"/>
            <a:ext cx="1823944" cy="2245768"/>
          </a:xfrm>
          <a:prstGeom prst="rect">
            <a:avLst/>
          </a:prstGeom>
        </p:spPr>
      </p:pic>
      <p:pic>
        <p:nvPicPr>
          <p:cNvPr id="10" name="Picture 9">
            <a:extLst>
              <a:ext uri="{FF2B5EF4-FFF2-40B4-BE49-F238E27FC236}">
                <a16:creationId xmlns:a16="http://schemas.microsoft.com/office/drawing/2014/main" id="{53E7E0A9-BF22-A1CD-6DB0-BD4C6346A4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0166" y="4443585"/>
            <a:ext cx="8229600" cy="2064794"/>
          </a:xfrm>
          <a:prstGeom prst="rect">
            <a:avLst/>
          </a:prstGeom>
        </p:spPr>
      </p:pic>
      <p:pic>
        <p:nvPicPr>
          <p:cNvPr id="16" name="Picture 15">
            <a:extLst>
              <a:ext uri="{FF2B5EF4-FFF2-40B4-BE49-F238E27FC236}">
                <a16:creationId xmlns:a16="http://schemas.microsoft.com/office/drawing/2014/main" id="{23AF8598-88DF-1DE5-96DA-15D966F8A9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1900" y="329555"/>
            <a:ext cx="4389652" cy="3839033"/>
          </a:xfrm>
          <a:prstGeom prst="rect">
            <a:avLst/>
          </a:prstGeom>
        </p:spPr>
      </p:pic>
      <p:sp>
        <p:nvSpPr>
          <p:cNvPr id="2" name="Slide Number Placeholder 1">
            <a:extLst>
              <a:ext uri="{FF2B5EF4-FFF2-40B4-BE49-F238E27FC236}">
                <a16:creationId xmlns:a16="http://schemas.microsoft.com/office/drawing/2014/main" id="{E14C8FB9-BCA1-3E49-4861-6846183B42D1}"/>
              </a:ext>
            </a:extLst>
          </p:cNvPr>
          <p:cNvSpPr>
            <a:spLocks noGrp="1"/>
          </p:cNvSpPr>
          <p:nvPr>
            <p:ph type="sldNum" sz="quarter" idx="12"/>
          </p:nvPr>
        </p:nvSpPr>
        <p:spPr/>
        <p:txBody>
          <a:bodyPr/>
          <a:lstStyle/>
          <a:p>
            <a:fld id="{BF1D861B-303F-C841-8061-30845632A0E9}" type="slidenum">
              <a:rPr lang="en-US" smtClean="0"/>
              <a:t>46</a:t>
            </a:fld>
            <a:endParaRPr lang="en-US"/>
          </a:p>
        </p:txBody>
      </p:sp>
    </p:spTree>
    <p:extLst>
      <p:ext uri="{BB962C8B-B14F-4D97-AF65-F5344CB8AC3E}">
        <p14:creationId xmlns:p14="http://schemas.microsoft.com/office/powerpoint/2010/main" val="2046427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a:extLst>
              <a:ext uri="{FF2B5EF4-FFF2-40B4-BE49-F238E27FC236}">
                <a16:creationId xmlns:a16="http://schemas.microsoft.com/office/drawing/2014/main" id="{BE223C2F-B546-FFBC-CC2C-D043CD88FA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2601" y="295834"/>
            <a:ext cx="2255071" cy="327789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F8E0B0E9-6C6C-CB35-13E7-2E679C89116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32598"/>
          <a:stretch>
            <a:fillRect/>
          </a:stretch>
        </p:blipFill>
        <p:spPr bwMode="auto">
          <a:xfrm>
            <a:off x="2232213" y="4188798"/>
            <a:ext cx="7673788" cy="297559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26685D55-3424-385A-B9F5-858E479458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29853" y="349624"/>
            <a:ext cx="3304403" cy="220531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C44B4CF0-1AB6-4598-1049-FF110DE3E1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20752" y="376517"/>
            <a:ext cx="4661647" cy="349623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7AF9F08-886D-5D5E-6457-DB819A749B3A}"/>
              </a:ext>
            </a:extLst>
          </p:cNvPr>
          <p:cNvSpPr>
            <a:spLocks noGrp="1"/>
          </p:cNvSpPr>
          <p:nvPr>
            <p:ph type="sldNum" sz="quarter" idx="12"/>
          </p:nvPr>
        </p:nvSpPr>
        <p:spPr/>
        <p:txBody>
          <a:bodyPr/>
          <a:lstStyle/>
          <a:p>
            <a:fld id="{BF1D861B-303F-C841-8061-30845632A0E9}" type="slidenum">
              <a:rPr lang="en-US" smtClean="0"/>
              <a:t>47</a:t>
            </a:fld>
            <a:endParaRPr lang="en-US"/>
          </a:p>
        </p:txBody>
      </p:sp>
    </p:spTree>
    <p:extLst>
      <p:ext uri="{BB962C8B-B14F-4D97-AF65-F5344CB8AC3E}">
        <p14:creationId xmlns:p14="http://schemas.microsoft.com/office/powerpoint/2010/main" val="87909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a:extLst>
              <a:ext uri="{FF2B5EF4-FFF2-40B4-BE49-F238E27FC236}">
                <a16:creationId xmlns:a16="http://schemas.microsoft.com/office/drawing/2014/main" id="{C9B0E1D4-1B1E-B9EE-8DB2-E22E1EC0AF5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43" y="2964425"/>
            <a:ext cx="5504271" cy="367234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9228346C-9B7A-95D4-3C68-2E7A405E49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089" y="442452"/>
            <a:ext cx="2134830" cy="28464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BCC2D41E-19B3-A333-B0A5-8AD96AFF84E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3033250" y="306766"/>
            <a:ext cx="4865939" cy="33213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4A5A2356-E522-5C74-6D9E-F43F5CCA97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16093" y="353960"/>
            <a:ext cx="3427157" cy="421803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A0AD02BE-D570-6C05-CF49-18576408981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66618" y="3819832"/>
            <a:ext cx="3677263" cy="275794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EA29C96-A5AF-9D7C-9682-7DA6548FEBB3}"/>
              </a:ext>
            </a:extLst>
          </p:cNvPr>
          <p:cNvSpPr>
            <a:spLocks noGrp="1"/>
          </p:cNvSpPr>
          <p:nvPr>
            <p:ph type="sldNum" sz="quarter" idx="12"/>
          </p:nvPr>
        </p:nvSpPr>
        <p:spPr/>
        <p:txBody>
          <a:bodyPr/>
          <a:lstStyle/>
          <a:p>
            <a:fld id="{BF1D861B-303F-C841-8061-30845632A0E9}" type="slidenum">
              <a:rPr lang="en-US" smtClean="0"/>
              <a:t>48</a:t>
            </a:fld>
            <a:endParaRPr lang="en-US"/>
          </a:p>
        </p:txBody>
      </p:sp>
    </p:spTree>
    <p:extLst>
      <p:ext uri="{BB962C8B-B14F-4D97-AF65-F5344CB8AC3E}">
        <p14:creationId xmlns:p14="http://schemas.microsoft.com/office/powerpoint/2010/main" val="3698435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D4D871B-01EF-4F5B-4274-BDA1E0EC3A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720" y="1268361"/>
            <a:ext cx="3229897" cy="43065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FB00A06F-39AF-B631-BC72-C9A26AB4A7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6653" y="162230"/>
            <a:ext cx="5225745" cy="327414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23848208-4538-88F6-A520-B0371C6DDD1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62916" y="2713703"/>
            <a:ext cx="5073445" cy="380508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1B60A378-F610-1392-0578-8DA546F63B4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4130" y="3480620"/>
            <a:ext cx="2234381" cy="297917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A0537DE4-F047-C369-B0CE-3656DF3D1FC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89075" y="339213"/>
            <a:ext cx="1637687" cy="218358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DE9974F-EA28-C999-5E9E-A5A447E8EACA}"/>
              </a:ext>
            </a:extLst>
          </p:cNvPr>
          <p:cNvSpPr>
            <a:spLocks noGrp="1"/>
          </p:cNvSpPr>
          <p:nvPr>
            <p:ph type="sldNum" sz="quarter" idx="12"/>
          </p:nvPr>
        </p:nvSpPr>
        <p:spPr/>
        <p:txBody>
          <a:bodyPr/>
          <a:lstStyle/>
          <a:p>
            <a:fld id="{BF1D861B-303F-C841-8061-30845632A0E9}" type="slidenum">
              <a:rPr lang="en-US" smtClean="0"/>
              <a:t>49</a:t>
            </a:fld>
            <a:endParaRPr lang="en-US"/>
          </a:p>
        </p:txBody>
      </p:sp>
    </p:spTree>
    <p:extLst>
      <p:ext uri="{BB962C8B-B14F-4D97-AF65-F5344CB8AC3E}">
        <p14:creationId xmlns:p14="http://schemas.microsoft.com/office/powerpoint/2010/main" val="78293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DC5B-BAEA-6AC9-DAE7-FB9CDEC737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7528AC0-D37E-3960-2E3E-E5049D79ADE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1151" y="444843"/>
            <a:ext cx="5146875" cy="3446120"/>
          </a:xfrm>
          <a:prstGeom prst="rect">
            <a:avLst/>
          </a:prstGeom>
        </p:spPr>
      </p:pic>
      <p:pic>
        <p:nvPicPr>
          <p:cNvPr id="7" name="Picture 6">
            <a:extLst>
              <a:ext uri="{FF2B5EF4-FFF2-40B4-BE49-F238E27FC236}">
                <a16:creationId xmlns:a16="http://schemas.microsoft.com/office/drawing/2014/main" id="{018A6C80-84AF-8183-8E4E-DA7467076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1997" y="3581013"/>
            <a:ext cx="7772400" cy="3079994"/>
          </a:xfrm>
          <a:prstGeom prst="rect">
            <a:avLst/>
          </a:prstGeom>
        </p:spPr>
      </p:pic>
      <p:pic>
        <p:nvPicPr>
          <p:cNvPr id="14" name="Picture 13">
            <a:extLst>
              <a:ext uri="{FF2B5EF4-FFF2-40B4-BE49-F238E27FC236}">
                <a16:creationId xmlns:a16="http://schemas.microsoft.com/office/drawing/2014/main" id="{4FD0D826-8CDD-665F-E927-55B0B3EE1F0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a:ext>
            </a:extLst>
          </a:blip>
          <a:srcRect l="-10"/>
          <a:stretch>
            <a:fillRect/>
          </a:stretch>
        </p:blipFill>
        <p:spPr>
          <a:xfrm>
            <a:off x="7303667" y="171347"/>
            <a:ext cx="4480560" cy="3300254"/>
          </a:xfrm>
          <a:prstGeom prst="rect">
            <a:avLst/>
          </a:prstGeom>
        </p:spPr>
      </p:pic>
      <p:sp>
        <p:nvSpPr>
          <p:cNvPr id="3" name="Slide Number Placeholder 2">
            <a:extLst>
              <a:ext uri="{FF2B5EF4-FFF2-40B4-BE49-F238E27FC236}">
                <a16:creationId xmlns:a16="http://schemas.microsoft.com/office/drawing/2014/main" id="{A4FDB9A2-8FB1-8A9D-F59C-644A179D36AF}"/>
              </a:ext>
            </a:extLst>
          </p:cNvPr>
          <p:cNvSpPr>
            <a:spLocks noGrp="1"/>
          </p:cNvSpPr>
          <p:nvPr>
            <p:ph type="sldNum" sz="quarter" idx="12"/>
          </p:nvPr>
        </p:nvSpPr>
        <p:spPr/>
        <p:txBody>
          <a:bodyPr/>
          <a:lstStyle/>
          <a:p>
            <a:fld id="{BF1D861B-303F-C841-8061-30845632A0E9}" type="slidenum">
              <a:rPr lang="en-US" smtClean="0"/>
              <a:t>5</a:t>
            </a:fld>
            <a:endParaRPr lang="en-US"/>
          </a:p>
        </p:txBody>
      </p:sp>
    </p:spTree>
    <p:extLst>
      <p:ext uri="{BB962C8B-B14F-4D97-AF65-F5344CB8AC3E}">
        <p14:creationId xmlns:p14="http://schemas.microsoft.com/office/powerpoint/2010/main" val="1292663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a:extLst>
              <a:ext uri="{FF2B5EF4-FFF2-40B4-BE49-F238E27FC236}">
                <a16:creationId xmlns:a16="http://schemas.microsoft.com/office/drawing/2014/main" id="{4BD9252C-18AE-239C-0151-765E228B67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1225" y="169606"/>
            <a:ext cx="3647768" cy="273582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F4247035-7BDA-8F1A-8C05-2D84DB58F3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2026" y="206056"/>
            <a:ext cx="5394377" cy="359902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E28B6685-8706-04A5-69BF-70D2EABC6E8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5026"/>
          <a:stretch>
            <a:fillRect/>
          </a:stretch>
        </p:blipFill>
        <p:spPr bwMode="auto">
          <a:xfrm>
            <a:off x="8929656" y="4055806"/>
            <a:ext cx="2839556" cy="224175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F58A18DE-A98F-4A85-D659-5CF475485D8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3395" y="4689987"/>
            <a:ext cx="2635044" cy="1976283"/>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9BEFF7AC-1235-07B0-0A93-E442B9A38BB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0625" y="3075169"/>
            <a:ext cx="2155092" cy="143783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a:extLst>
              <a:ext uri="{FF2B5EF4-FFF2-40B4-BE49-F238E27FC236}">
                <a16:creationId xmlns:a16="http://schemas.microsoft.com/office/drawing/2014/main" id="{3DA02013-396E-E588-456A-C40F9590873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87406" y="3033047"/>
            <a:ext cx="447040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a:extLst>
              <a:ext uri="{FF2B5EF4-FFF2-40B4-BE49-F238E27FC236}">
                <a16:creationId xmlns:a16="http://schemas.microsoft.com/office/drawing/2014/main" id="{6F275D6F-7983-F145-566F-14AA1F765BD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52800" y="457199"/>
            <a:ext cx="3028335" cy="2271251"/>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a:extLst>
              <a:ext uri="{FF2B5EF4-FFF2-40B4-BE49-F238E27FC236}">
                <a16:creationId xmlns:a16="http://schemas.microsoft.com/office/drawing/2014/main" id="{CD4DE1B1-78CE-C5CB-1163-31B3C49A7A2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40363" y="4483509"/>
            <a:ext cx="2831686" cy="21237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CE35BF1-A769-9975-A0EE-FE45196C1392}"/>
              </a:ext>
            </a:extLst>
          </p:cNvPr>
          <p:cNvSpPr>
            <a:spLocks noGrp="1"/>
          </p:cNvSpPr>
          <p:nvPr>
            <p:ph type="sldNum" sz="quarter" idx="12"/>
          </p:nvPr>
        </p:nvSpPr>
        <p:spPr/>
        <p:txBody>
          <a:bodyPr/>
          <a:lstStyle/>
          <a:p>
            <a:fld id="{BF1D861B-303F-C841-8061-30845632A0E9}" type="slidenum">
              <a:rPr lang="en-US" smtClean="0"/>
              <a:t>50</a:t>
            </a:fld>
            <a:endParaRPr lang="en-US"/>
          </a:p>
        </p:txBody>
      </p:sp>
    </p:spTree>
    <p:extLst>
      <p:ext uri="{BB962C8B-B14F-4D97-AF65-F5344CB8AC3E}">
        <p14:creationId xmlns:p14="http://schemas.microsoft.com/office/powerpoint/2010/main" val="2733843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23F0C3C5-BAFB-8EE2-8D05-82611BC858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622" y="368711"/>
            <a:ext cx="11662572" cy="6040848"/>
          </a:xfrm>
          <a:prstGeom prst="rect">
            <a:avLst/>
          </a:prstGeom>
          <a:solidFill>
            <a:srgbClr val="C00000"/>
          </a:solidFill>
        </p:spPr>
      </p:pic>
      <p:sp>
        <p:nvSpPr>
          <p:cNvPr id="2" name="Slide Number Placeholder 1">
            <a:extLst>
              <a:ext uri="{FF2B5EF4-FFF2-40B4-BE49-F238E27FC236}">
                <a16:creationId xmlns:a16="http://schemas.microsoft.com/office/drawing/2014/main" id="{A4EF5511-2B1C-754F-91AA-514571D78051}"/>
              </a:ext>
            </a:extLst>
          </p:cNvPr>
          <p:cNvSpPr>
            <a:spLocks noGrp="1"/>
          </p:cNvSpPr>
          <p:nvPr>
            <p:ph type="sldNum" sz="quarter" idx="12"/>
          </p:nvPr>
        </p:nvSpPr>
        <p:spPr/>
        <p:txBody>
          <a:bodyPr/>
          <a:lstStyle/>
          <a:p>
            <a:fld id="{BF1D861B-303F-C841-8061-30845632A0E9}" type="slidenum">
              <a:rPr lang="en-US" smtClean="0"/>
              <a:t>51</a:t>
            </a:fld>
            <a:endParaRPr lang="en-US"/>
          </a:p>
        </p:txBody>
      </p:sp>
      <p:sp>
        <p:nvSpPr>
          <p:cNvPr id="3" name="TextBox 2">
            <a:extLst>
              <a:ext uri="{FF2B5EF4-FFF2-40B4-BE49-F238E27FC236}">
                <a16:creationId xmlns:a16="http://schemas.microsoft.com/office/drawing/2014/main" id="{B0337F75-B8E7-7F8E-1060-EDAFADF0FD38}"/>
              </a:ext>
            </a:extLst>
          </p:cNvPr>
          <p:cNvSpPr txBox="1"/>
          <p:nvPr/>
        </p:nvSpPr>
        <p:spPr>
          <a:xfrm>
            <a:off x="5052646" y="0"/>
            <a:ext cx="2024324" cy="369332"/>
          </a:xfrm>
          <a:prstGeom prst="rect">
            <a:avLst/>
          </a:prstGeom>
          <a:noFill/>
        </p:spPr>
        <p:txBody>
          <a:bodyPr wrap="square" rtlCol="0">
            <a:spAutoFit/>
          </a:bodyPr>
          <a:lstStyle/>
          <a:p>
            <a:pPr algn="ctr"/>
            <a:r>
              <a:rPr lang="en-US" dirty="0">
                <a:solidFill>
                  <a:schemeClr val="bg1"/>
                </a:solidFill>
              </a:rPr>
              <a:t>WPPA  2025</a:t>
            </a:r>
          </a:p>
        </p:txBody>
      </p:sp>
    </p:spTree>
    <p:extLst>
      <p:ext uri="{BB962C8B-B14F-4D97-AF65-F5344CB8AC3E}">
        <p14:creationId xmlns:p14="http://schemas.microsoft.com/office/powerpoint/2010/main" val="4181255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1D6A2-ABA4-44EF-202C-58B562E37506}"/>
              </a:ext>
            </a:extLst>
          </p:cNvPr>
          <p:cNvSpPr>
            <a:spLocks noGrp="1"/>
          </p:cNvSpPr>
          <p:nvPr>
            <p:ph idx="1"/>
          </p:nvPr>
        </p:nvSpPr>
        <p:spPr>
          <a:xfrm>
            <a:off x="2492476" y="516195"/>
            <a:ext cx="8862911" cy="5796116"/>
          </a:xfrm>
        </p:spPr>
        <p:txBody>
          <a:bodyPr/>
          <a:lstStyle/>
          <a:p>
            <a:r>
              <a:rPr lang="en-US" dirty="0"/>
              <a:t>Perma + 4  -  Foundations of Well Being</a:t>
            </a:r>
          </a:p>
          <a:p>
            <a:pPr marL="0" indent="0">
              <a:buNone/>
            </a:pPr>
            <a:r>
              <a:rPr lang="en-US" dirty="0"/>
              <a:t>	Seligman &amp; Donaldson</a:t>
            </a:r>
          </a:p>
          <a:p>
            <a:pPr marL="0" indent="0">
              <a:buNone/>
            </a:pPr>
            <a:endParaRPr lang="en-US" sz="2400" dirty="0"/>
          </a:p>
          <a:p>
            <a:r>
              <a:rPr lang="en-US" dirty="0"/>
              <a:t>Helping others </a:t>
            </a:r>
            <a:r>
              <a:rPr lang="en-US"/>
              <a:t>builds our well-being </a:t>
            </a:r>
            <a:r>
              <a:rPr lang="en-US" dirty="0"/>
              <a:t>most</a:t>
            </a:r>
          </a:p>
          <a:p>
            <a:pPr lvl="1"/>
            <a:r>
              <a:rPr lang="en-US" dirty="0"/>
              <a:t>Sonja Lyubomirsky (2024)</a:t>
            </a:r>
          </a:p>
          <a:p>
            <a:r>
              <a:rPr lang="en-US" dirty="0"/>
              <a:t>8 + Ways to Hope</a:t>
            </a:r>
          </a:p>
          <a:p>
            <a:pPr lvl="1"/>
            <a:r>
              <a:rPr lang="en-US" dirty="0"/>
              <a:t>Bill Miller (2024)</a:t>
            </a:r>
            <a:endParaRPr lang="en-US" sz="1800" dirty="0"/>
          </a:p>
          <a:p>
            <a:r>
              <a:rPr lang="en-US" dirty="0"/>
              <a:t>Gratitude WORKS </a:t>
            </a:r>
          </a:p>
          <a:p>
            <a:pPr lvl="1"/>
            <a:r>
              <a:rPr lang="en-US" dirty="0"/>
              <a:t>Bob Emmons (2025)</a:t>
            </a:r>
          </a:p>
          <a:p>
            <a:r>
              <a:rPr lang="en-US" dirty="0"/>
              <a:t>Connection – How to Love and Feel Loved</a:t>
            </a:r>
          </a:p>
          <a:p>
            <a:pPr lvl="1"/>
            <a:r>
              <a:rPr lang="en-US" dirty="0"/>
              <a:t>Sonja Lyubomirsky (2026)</a:t>
            </a:r>
          </a:p>
        </p:txBody>
      </p:sp>
      <p:pic>
        <p:nvPicPr>
          <p:cNvPr id="6" name="Picture 5">
            <a:extLst>
              <a:ext uri="{FF2B5EF4-FFF2-40B4-BE49-F238E27FC236}">
                <a16:creationId xmlns:a16="http://schemas.microsoft.com/office/drawing/2014/main" id="{9B1B4244-C514-2615-3FE8-7B5FE74A5B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224" y="254161"/>
            <a:ext cx="2052279" cy="2035526"/>
          </a:xfrm>
          <a:prstGeom prst="rect">
            <a:avLst/>
          </a:prstGeom>
        </p:spPr>
      </p:pic>
      <p:sp>
        <p:nvSpPr>
          <p:cNvPr id="2" name="Slide Number Placeholder 1">
            <a:extLst>
              <a:ext uri="{FF2B5EF4-FFF2-40B4-BE49-F238E27FC236}">
                <a16:creationId xmlns:a16="http://schemas.microsoft.com/office/drawing/2014/main" id="{1CD04A45-0214-8171-73F6-5663FD90F8C8}"/>
              </a:ext>
            </a:extLst>
          </p:cNvPr>
          <p:cNvSpPr>
            <a:spLocks noGrp="1"/>
          </p:cNvSpPr>
          <p:nvPr>
            <p:ph type="sldNum" sz="quarter" idx="12"/>
          </p:nvPr>
        </p:nvSpPr>
        <p:spPr/>
        <p:txBody>
          <a:bodyPr/>
          <a:lstStyle/>
          <a:p>
            <a:fld id="{BF1D861B-303F-C841-8061-30845632A0E9}" type="slidenum">
              <a:rPr lang="en-US" smtClean="0"/>
              <a:t>52</a:t>
            </a:fld>
            <a:endParaRPr lang="en-US"/>
          </a:p>
        </p:txBody>
      </p:sp>
    </p:spTree>
    <p:extLst>
      <p:ext uri="{BB962C8B-B14F-4D97-AF65-F5344CB8AC3E}">
        <p14:creationId xmlns:p14="http://schemas.microsoft.com/office/powerpoint/2010/main" val="1407720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B9D9-85A8-82C1-CB5A-EACDAFD7CE84}"/>
              </a:ext>
            </a:extLst>
          </p:cNvPr>
          <p:cNvSpPr>
            <a:spLocks noGrp="1"/>
          </p:cNvSpPr>
          <p:nvPr>
            <p:ph type="title"/>
          </p:nvPr>
        </p:nvSpPr>
        <p:spPr/>
        <p:txBody>
          <a:bodyPr/>
          <a:lstStyle/>
          <a:p>
            <a:pPr algn="ctr"/>
            <a:r>
              <a:rPr lang="en-US" dirty="0"/>
              <a:t>WPPA 2026 </a:t>
            </a:r>
          </a:p>
        </p:txBody>
      </p:sp>
      <p:sp>
        <p:nvSpPr>
          <p:cNvPr id="3" name="Text Placeholder 2">
            <a:extLst>
              <a:ext uri="{FF2B5EF4-FFF2-40B4-BE49-F238E27FC236}">
                <a16:creationId xmlns:a16="http://schemas.microsoft.com/office/drawing/2014/main" id="{8EF5E92D-930F-4361-713A-78CE22AF0B7D}"/>
              </a:ext>
            </a:extLst>
          </p:cNvPr>
          <p:cNvSpPr>
            <a:spLocks noGrp="1"/>
          </p:cNvSpPr>
          <p:nvPr>
            <p:ph type="body" idx="1"/>
          </p:nvPr>
        </p:nvSpPr>
        <p:spPr/>
        <p:txBody>
          <a:bodyPr/>
          <a:lstStyle/>
          <a:p>
            <a:pPr algn="ctr"/>
            <a:r>
              <a:rPr lang="en-US" dirty="0"/>
              <a:t>10</a:t>
            </a:r>
            <a:r>
              <a:rPr lang="en-US" baseline="30000" dirty="0"/>
              <a:t>th</a:t>
            </a:r>
            <a:r>
              <a:rPr lang="en-US" dirty="0"/>
              <a:t> Anniversary Conference </a:t>
            </a:r>
          </a:p>
          <a:p>
            <a:pPr algn="ctr"/>
            <a:r>
              <a:rPr lang="en-US" dirty="0"/>
              <a:t>Hosted by </a:t>
            </a:r>
          </a:p>
          <a:p>
            <a:pPr algn="ctr"/>
            <a:r>
              <a:rPr lang="en-US" dirty="0"/>
              <a:t>Claremont Graduate University (CGU)</a:t>
            </a:r>
          </a:p>
          <a:p>
            <a:pPr algn="ctr"/>
            <a:endParaRPr lang="en-US" dirty="0"/>
          </a:p>
        </p:txBody>
      </p:sp>
      <p:pic>
        <p:nvPicPr>
          <p:cNvPr id="5" name="Picture 4">
            <a:extLst>
              <a:ext uri="{FF2B5EF4-FFF2-40B4-BE49-F238E27FC236}">
                <a16:creationId xmlns:a16="http://schemas.microsoft.com/office/drawing/2014/main" id="{045D577F-7F8D-EC08-E036-1425BC94FE8F}"/>
              </a:ext>
            </a:extLst>
          </p:cNvPr>
          <p:cNvPicPr>
            <a:picLocks noChangeAspect="1"/>
          </p:cNvPicPr>
          <p:nvPr/>
        </p:nvPicPr>
        <p:blipFill>
          <a:blip r:embed="rId2"/>
          <a:stretch>
            <a:fillRect/>
          </a:stretch>
        </p:blipFill>
        <p:spPr>
          <a:xfrm>
            <a:off x="2654709" y="309716"/>
            <a:ext cx="6474542" cy="3237271"/>
          </a:xfrm>
          <a:prstGeom prst="rect">
            <a:avLst/>
          </a:prstGeom>
        </p:spPr>
      </p:pic>
      <p:pic>
        <p:nvPicPr>
          <p:cNvPr id="8" name="Picture 7">
            <a:extLst>
              <a:ext uri="{FF2B5EF4-FFF2-40B4-BE49-F238E27FC236}">
                <a16:creationId xmlns:a16="http://schemas.microsoft.com/office/drawing/2014/main" id="{311F0DCF-45E6-B162-51E9-4351A5F27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0413" y="2212259"/>
            <a:ext cx="2197594" cy="3126658"/>
          </a:xfrm>
          <a:prstGeom prst="rect">
            <a:avLst/>
          </a:prstGeom>
        </p:spPr>
      </p:pic>
      <p:pic>
        <p:nvPicPr>
          <p:cNvPr id="10" name="Picture 9">
            <a:extLst>
              <a:ext uri="{FF2B5EF4-FFF2-40B4-BE49-F238E27FC236}">
                <a16:creationId xmlns:a16="http://schemas.microsoft.com/office/drawing/2014/main" id="{CE49B9A3-F88A-F78E-3D86-978E9AF63E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6736" y="5329689"/>
            <a:ext cx="2563352" cy="931615"/>
          </a:xfrm>
          <a:prstGeom prst="rect">
            <a:avLst/>
          </a:prstGeom>
        </p:spPr>
      </p:pic>
      <p:pic>
        <p:nvPicPr>
          <p:cNvPr id="14" name="Picture 13">
            <a:extLst>
              <a:ext uri="{FF2B5EF4-FFF2-40B4-BE49-F238E27FC236}">
                <a16:creationId xmlns:a16="http://schemas.microsoft.com/office/drawing/2014/main" id="{5C7CB278-5F36-0547-22F0-FB4FE6FA0E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548" y="3259393"/>
            <a:ext cx="2112311" cy="3259394"/>
          </a:xfrm>
          <a:prstGeom prst="rect">
            <a:avLst/>
          </a:prstGeom>
        </p:spPr>
      </p:pic>
      <p:pic>
        <p:nvPicPr>
          <p:cNvPr id="16" name="Picture 15">
            <a:extLst>
              <a:ext uri="{FF2B5EF4-FFF2-40B4-BE49-F238E27FC236}">
                <a16:creationId xmlns:a16="http://schemas.microsoft.com/office/drawing/2014/main" id="{47E63E5E-0518-4DF6-6603-DB1A742BD4D5}"/>
              </a:ext>
            </a:extLst>
          </p:cNvPr>
          <p:cNvPicPr>
            <a:picLocks noChangeAspect="1"/>
          </p:cNvPicPr>
          <p:nvPr/>
        </p:nvPicPr>
        <p:blipFill>
          <a:blip r:embed="rId6"/>
          <a:stretch>
            <a:fillRect/>
          </a:stretch>
        </p:blipFill>
        <p:spPr>
          <a:xfrm>
            <a:off x="694814" y="815259"/>
            <a:ext cx="1422400" cy="1422400"/>
          </a:xfrm>
          <a:prstGeom prst="rect">
            <a:avLst/>
          </a:prstGeom>
        </p:spPr>
      </p:pic>
      <p:sp>
        <p:nvSpPr>
          <p:cNvPr id="17" name="TextBox 16">
            <a:extLst>
              <a:ext uri="{FF2B5EF4-FFF2-40B4-BE49-F238E27FC236}">
                <a16:creationId xmlns:a16="http://schemas.microsoft.com/office/drawing/2014/main" id="{DBFE5052-5C1D-818D-27BA-987622582056}"/>
              </a:ext>
            </a:extLst>
          </p:cNvPr>
          <p:cNvSpPr txBox="1"/>
          <p:nvPr/>
        </p:nvSpPr>
        <p:spPr>
          <a:xfrm>
            <a:off x="147484" y="2330245"/>
            <a:ext cx="2477729" cy="584775"/>
          </a:xfrm>
          <a:prstGeom prst="rect">
            <a:avLst/>
          </a:prstGeom>
          <a:noFill/>
        </p:spPr>
        <p:txBody>
          <a:bodyPr wrap="square" rtlCol="0">
            <a:spAutoFit/>
          </a:bodyPr>
          <a:lstStyle/>
          <a:p>
            <a:pPr algn="ctr"/>
            <a:r>
              <a:rPr lang="en-US" dirty="0"/>
              <a:t>Tatiana </a:t>
            </a:r>
            <a:r>
              <a:rPr lang="en-US" dirty="0" err="1"/>
              <a:t>Shemiakina</a:t>
            </a:r>
            <a:endParaRPr lang="en-US" dirty="0"/>
          </a:p>
          <a:p>
            <a:pPr algn="ctr"/>
            <a:r>
              <a:rPr lang="en-US" sz="1400" dirty="0"/>
              <a:t>WPPA 10</a:t>
            </a:r>
            <a:r>
              <a:rPr lang="en-US" sz="1400" baseline="30000" dirty="0"/>
              <a:t>th</a:t>
            </a:r>
            <a:r>
              <a:rPr lang="en-US" sz="1400" dirty="0"/>
              <a:t> Conference Chair</a:t>
            </a:r>
          </a:p>
        </p:txBody>
      </p:sp>
      <p:sp>
        <p:nvSpPr>
          <p:cNvPr id="4" name="Slide Number Placeholder 3">
            <a:extLst>
              <a:ext uri="{FF2B5EF4-FFF2-40B4-BE49-F238E27FC236}">
                <a16:creationId xmlns:a16="http://schemas.microsoft.com/office/drawing/2014/main" id="{654CCEB5-A00C-AA17-486B-10B5AB1FC33F}"/>
              </a:ext>
            </a:extLst>
          </p:cNvPr>
          <p:cNvSpPr>
            <a:spLocks noGrp="1"/>
          </p:cNvSpPr>
          <p:nvPr>
            <p:ph type="sldNum" sz="quarter" idx="12"/>
          </p:nvPr>
        </p:nvSpPr>
        <p:spPr/>
        <p:txBody>
          <a:bodyPr/>
          <a:lstStyle/>
          <a:p>
            <a:fld id="{BF1D861B-303F-C841-8061-30845632A0E9}" type="slidenum">
              <a:rPr lang="en-US" smtClean="0"/>
              <a:t>53</a:t>
            </a:fld>
            <a:endParaRPr lang="en-US"/>
          </a:p>
        </p:txBody>
      </p:sp>
    </p:spTree>
    <p:extLst>
      <p:ext uri="{BB962C8B-B14F-4D97-AF65-F5344CB8AC3E}">
        <p14:creationId xmlns:p14="http://schemas.microsoft.com/office/powerpoint/2010/main" val="2456457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258A44-933D-6742-EE64-5E616D0A283C}"/>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111000"/>
                    </a14:imgEffect>
                  </a14:imgLayer>
                </a14:imgProps>
              </a:ext>
              <a:ext uri="{28A0092B-C50C-407E-A947-70E740481C1C}">
                <a14:useLocalDpi xmlns:a14="http://schemas.microsoft.com/office/drawing/2010/main"/>
              </a:ext>
            </a:extLst>
          </a:blip>
          <a:stretch>
            <a:fillRect/>
          </a:stretch>
        </p:blipFill>
        <p:spPr>
          <a:xfrm>
            <a:off x="1172308" y="449042"/>
            <a:ext cx="9815709" cy="5901899"/>
          </a:xfrm>
          <a:prstGeom prst="rect">
            <a:avLst/>
          </a:prstGeom>
          <a:ln w="317500">
            <a:solidFill>
              <a:srgbClr val="C00000"/>
            </a:solidFill>
          </a:ln>
        </p:spPr>
      </p:pic>
      <p:sp>
        <p:nvSpPr>
          <p:cNvPr id="2" name="Slide Number Placeholder 1">
            <a:extLst>
              <a:ext uri="{FF2B5EF4-FFF2-40B4-BE49-F238E27FC236}">
                <a16:creationId xmlns:a16="http://schemas.microsoft.com/office/drawing/2014/main" id="{9D580EB0-644D-4BB0-63E5-178080BC148E}"/>
              </a:ext>
            </a:extLst>
          </p:cNvPr>
          <p:cNvSpPr>
            <a:spLocks noGrp="1"/>
          </p:cNvSpPr>
          <p:nvPr>
            <p:ph type="sldNum" sz="quarter" idx="12"/>
          </p:nvPr>
        </p:nvSpPr>
        <p:spPr/>
        <p:txBody>
          <a:bodyPr/>
          <a:lstStyle/>
          <a:p>
            <a:fld id="{BF1D861B-303F-C841-8061-30845632A0E9}" type="slidenum">
              <a:rPr lang="en-US" smtClean="0"/>
              <a:t>54</a:t>
            </a:fld>
            <a:endParaRPr lang="en-US" dirty="0"/>
          </a:p>
        </p:txBody>
      </p:sp>
      <p:sp>
        <p:nvSpPr>
          <p:cNvPr id="3" name="TextBox 2">
            <a:extLst>
              <a:ext uri="{FF2B5EF4-FFF2-40B4-BE49-F238E27FC236}">
                <a16:creationId xmlns:a16="http://schemas.microsoft.com/office/drawing/2014/main" id="{897E2E9E-815E-77B5-6185-5863B0FF6A8D}"/>
              </a:ext>
            </a:extLst>
          </p:cNvPr>
          <p:cNvSpPr txBox="1"/>
          <p:nvPr/>
        </p:nvSpPr>
        <p:spPr>
          <a:xfrm>
            <a:off x="4794738" y="117230"/>
            <a:ext cx="2059493" cy="369332"/>
          </a:xfrm>
          <a:prstGeom prst="rect">
            <a:avLst/>
          </a:prstGeom>
          <a:noFill/>
        </p:spPr>
        <p:txBody>
          <a:bodyPr wrap="square" rtlCol="0">
            <a:spAutoFit/>
          </a:bodyPr>
          <a:lstStyle/>
          <a:p>
            <a:pPr algn="ctr"/>
            <a:r>
              <a:rPr lang="en-US" b="1" dirty="0">
                <a:solidFill>
                  <a:schemeClr val="bg1"/>
                </a:solidFill>
              </a:rPr>
              <a:t>WPPA 2026</a:t>
            </a:r>
          </a:p>
        </p:txBody>
      </p:sp>
    </p:spTree>
    <p:extLst>
      <p:ext uri="{BB962C8B-B14F-4D97-AF65-F5344CB8AC3E}">
        <p14:creationId xmlns:p14="http://schemas.microsoft.com/office/powerpoint/2010/main" val="1801175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17A9-E01A-8785-5EB3-C250AACD6355}"/>
              </a:ext>
            </a:extLst>
          </p:cNvPr>
          <p:cNvSpPr>
            <a:spLocks noGrp="1"/>
          </p:cNvSpPr>
          <p:nvPr>
            <p:ph type="title"/>
          </p:nvPr>
        </p:nvSpPr>
        <p:spPr/>
        <p:txBody>
          <a:bodyPr/>
          <a:lstStyle/>
          <a:p>
            <a:pPr algn="ctr"/>
            <a:r>
              <a:rPr lang="en-US" i="1" dirty="0"/>
              <a:t>The best is yet to come …</a:t>
            </a:r>
          </a:p>
        </p:txBody>
      </p:sp>
      <p:sp>
        <p:nvSpPr>
          <p:cNvPr id="3" name="Text Placeholder 2">
            <a:extLst>
              <a:ext uri="{FF2B5EF4-FFF2-40B4-BE49-F238E27FC236}">
                <a16:creationId xmlns:a16="http://schemas.microsoft.com/office/drawing/2014/main" id="{73D11571-0BFF-1D6B-7C3B-A68AA6B0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5DC586-2FE4-1068-1EA9-96D47C11B13A}"/>
              </a:ext>
            </a:extLst>
          </p:cNvPr>
          <p:cNvSpPr>
            <a:spLocks noGrp="1"/>
          </p:cNvSpPr>
          <p:nvPr>
            <p:ph type="sldNum" sz="quarter" idx="12"/>
          </p:nvPr>
        </p:nvSpPr>
        <p:spPr/>
        <p:txBody>
          <a:bodyPr/>
          <a:lstStyle/>
          <a:p>
            <a:fld id="{BF1D861B-303F-C841-8061-30845632A0E9}" type="slidenum">
              <a:rPr lang="en-US" smtClean="0"/>
              <a:t>55</a:t>
            </a:fld>
            <a:endParaRPr lang="en-US"/>
          </a:p>
        </p:txBody>
      </p:sp>
    </p:spTree>
    <p:extLst>
      <p:ext uri="{BB962C8B-B14F-4D97-AF65-F5344CB8AC3E}">
        <p14:creationId xmlns:p14="http://schemas.microsoft.com/office/powerpoint/2010/main" val="2655941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6ABF-2590-528F-9BCB-3B529EC48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728C3-C596-67C1-31DB-7FC8D6CEF13B}"/>
              </a:ext>
            </a:extLst>
          </p:cNvPr>
          <p:cNvSpPr>
            <a:spLocks noGrp="1"/>
          </p:cNvSpPr>
          <p:nvPr>
            <p:ph type="ctrTitle"/>
          </p:nvPr>
        </p:nvSpPr>
        <p:spPr>
          <a:xfrm>
            <a:off x="1629508" y="-366468"/>
            <a:ext cx="8827478" cy="2418006"/>
          </a:xfrm>
        </p:spPr>
        <p:txBody>
          <a:bodyPr>
            <a:normAutofit/>
          </a:bodyPr>
          <a:lstStyle/>
          <a:p>
            <a:r>
              <a:rPr lang="en-US" sz="3200" i="1" dirty="0">
                <a:solidFill>
                  <a:srgbClr val="69BEDA"/>
                </a:solidFill>
              </a:rPr>
              <a:t>Collective Efficacy </a:t>
            </a:r>
            <a:r>
              <a:rPr lang="en-US" sz="3200" dirty="0">
                <a:solidFill>
                  <a:srgbClr val="69BEDA"/>
                </a:solidFill>
              </a:rPr>
              <a:t>– Albert Bandura</a:t>
            </a:r>
            <a:br>
              <a:rPr lang="en-US" sz="3200" dirty="0">
                <a:solidFill>
                  <a:srgbClr val="69BEDA"/>
                </a:solidFill>
              </a:rPr>
            </a:br>
            <a:br>
              <a:rPr lang="en-US" sz="3200" dirty="0">
                <a:solidFill>
                  <a:srgbClr val="69BEDA"/>
                </a:solidFill>
              </a:rPr>
            </a:br>
            <a:r>
              <a:rPr lang="en-US" sz="3200" dirty="0">
                <a:solidFill>
                  <a:srgbClr val="69BEDA"/>
                </a:solidFill>
              </a:rPr>
              <a:t>Thank you all for joining us.</a:t>
            </a:r>
          </a:p>
        </p:txBody>
      </p:sp>
      <p:pic>
        <p:nvPicPr>
          <p:cNvPr id="5" name="Picture 4">
            <a:extLst>
              <a:ext uri="{FF2B5EF4-FFF2-40B4-BE49-F238E27FC236}">
                <a16:creationId xmlns:a16="http://schemas.microsoft.com/office/drawing/2014/main" id="{3BA44C69-77FA-C4DF-4300-3B0F5C1FCD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940" y="2426674"/>
            <a:ext cx="7772400" cy="2359478"/>
          </a:xfrm>
          <a:prstGeom prst="rect">
            <a:avLst/>
          </a:prstGeom>
        </p:spPr>
      </p:pic>
      <p:sp>
        <p:nvSpPr>
          <p:cNvPr id="4" name="Slide Number Placeholder 3">
            <a:extLst>
              <a:ext uri="{FF2B5EF4-FFF2-40B4-BE49-F238E27FC236}">
                <a16:creationId xmlns:a16="http://schemas.microsoft.com/office/drawing/2014/main" id="{C59BA482-D991-5071-7368-D146B40CCAC6}"/>
              </a:ext>
            </a:extLst>
          </p:cNvPr>
          <p:cNvSpPr>
            <a:spLocks noGrp="1"/>
          </p:cNvSpPr>
          <p:nvPr>
            <p:ph type="sldNum" sz="quarter" idx="12"/>
          </p:nvPr>
        </p:nvSpPr>
        <p:spPr/>
        <p:txBody>
          <a:bodyPr/>
          <a:lstStyle/>
          <a:p>
            <a:fld id="{BF1D861B-303F-C841-8061-30845632A0E9}" type="slidenum">
              <a:rPr lang="en-US" smtClean="0"/>
              <a:t>56</a:t>
            </a:fld>
            <a:endParaRPr lang="en-US"/>
          </a:p>
        </p:txBody>
      </p:sp>
    </p:spTree>
    <p:extLst>
      <p:ext uri="{BB962C8B-B14F-4D97-AF65-F5344CB8AC3E}">
        <p14:creationId xmlns:p14="http://schemas.microsoft.com/office/powerpoint/2010/main" val="2007365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E5F0F3-7BD6-5DBC-33D8-DAB6072225A5}"/>
              </a:ext>
            </a:extLst>
          </p:cNvPr>
          <p:cNvSpPr>
            <a:spLocks noGrp="1"/>
          </p:cNvSpPr>
          <p:nvPr>
            <p:ph type="sldNum" sz="quarter" idx="12"/>
          </p:nvPr>
        </p:nvSpPr>
        <p:spPr/>
        <p:txBody>
          <a:bodyPr/>
          <a:lstStyle/>
          <a:p>
            <a:fld id="{BF1D861B-303F-C841-8061-30845632A0E9}" type="slidenum">
              <a:rPr lang="en-US" smtClean="0"/>
              <a:t>57</a:t>
            </a:fld>
            <a:endParaRPr lang="en-US"/>
          </a:p>
        </p:txBody>
      </p:sp>
      <p:sp>
        <p:nvSpPr>
          <p:cNvPr id="5" name="Rectangle 1">
            <a:extLst>
              <a:ext uri="{FF2B5EF4-FFF2-40B4-BE49-F238E27FC236}">
                <a16:creationId xmlns:a16="http://schemas.microsoft.com/office/drawing/2014/main" id="{8B166A47-75BB-043D-F6CD-39F0EB238E87}"/>
              </a:ext>
            </a:extLst>
          </p:cNvPr>
          <p:cNvSpPr>
            <a:spLocks noGrp="1" noChangeArrowheads="1"/>
          </p:cNvSpPr>
          <p:nvPr>
            <p:ph idx="1"/>
          </p:nvPr>
        </p:nvSpPr>
        <p:spPr bwMode="auto">
          <a:xfrm>
            <a:off x="609600" y="257908"/>
            <a:ext cx="11078308" cy="76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A1BD"/>
                </a:solidFill>
                <a:effectLst/>
              </a:rPr>
              <a:t> © Shari Young Kuchenbecker, Ph.D.</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rgbClr val="00A1BD"/>
                </a:solidFill>
                <a:effectLst/>
              </a:rPr>
            </a:br>
            <a:endParaRPr kumimoji="0" lang="en-US" altLang="en-US" sz="1600" b="0" i="0" u="none" strike="noStrike" cap="none" normalizeH="0" baseline="0" dirty="0">
              <a:ln>
                <a:noFill/>
              </a:ln>
              <a:solidFill>
                <a:srgbClr val="00A2BE"/>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A2BE"/>
                </a:solidFill>
                <a:effectLst/>
                <a:cs typeface="Arial" panose="020B0604020202020204" pitchFamily="34" charset="0"/>
              </a:rPr>
              <a:t>Executive Director &amp; Co-Founder </a:t>
            </a:r>
            <a:br>
              <a:rPr kumimoji="0" lang="en-US" altLang="en-US" sz="1600" b="0" i="0" u="none" strike="noStrike" cap="none" normalizeH="0" baseline="0" dirty="0">
                <a:ln>
                  <a:noFill/>
                </a:ln>
                <a:solidFill>
                  <a:srgbClr val="000000"/>
                </a:solidFill>
                <a:effectLst/>
                <a:cs typeface="Arial" panose="020B0604020202020204" pitchFamily="34" charset="0"/>
              </a:rPr>
            </a:b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A2BE"/>
                </a:solidFill>
                <a:effectLst/>
                <a:cs typeface="Arial" panose="020B0604020202020204" pitchFamily="34" charset="0"/>
              </a:rPr>
              <a:t>Western Positive Psychology Association (WPPA)</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432FF"/>
                </a:solidFill>
                <a:effectLst/>
                <a:hlinkClick r:id="rId2">
                  <a:extLst>
                    <a:ext uri="{A12FA001-AC4F-418D-AE19-62706E023703}">
                      <ahyp:hlinkClr xmlns:ahyp="http://schemas.microsoft.com/office/drawing/2018/hyperlinkcolor" val="tx"/>
                    </a:ext>
                  </a:extLst>
                </a:hlinkClick>
              </a:rPr>
              <a:t>http://www.wppanetwork.org</a:t>
            </a:r>
            <a:r>
              <a:rPr kumimoji="0" lang="en-US" altLang="en-US" sz="1600" b="0" i="0" u="none" strike="noStrike" cap="none" normalizeH="0" baseline="0" dirty="0">
                <a:ln>
                  <a:noFill/>
                </a:ln>
                <a:solidFill>
                  <a:srgbClr val="0432FF"/>
                </a:solidFill>
                <a:effectLs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432FF"/>
                </a:solidFill>
                <a:effectLst/>
                <a:hlinkClick r:id="rId3">
                  <a:extLst>
                    <a:ext uri="{A12FA001-AC4F-418D-AE19-62706E023703}">
                      <ahyp:hlinkClr xmlns:ahyp="http://schemas.microsoft.com/office/drawing/2018/hyperlinkcolor" val="tx"/>
                    </a:ext>
                  </a:extLst>
                </a:hlinkClick>
              </a:rPr>
              <a:t>WPPA.Conference@CGU.edu</a:t>
            </a:r>
            <a:endParaRPr kumimoji="0" lang="en-US" altLang="en-US" sz="1600" b="0" i="0" u="none" strike="noStrike" cap="none" normalizeH="0" baseline="0" dirty="0">
              <a:ln>
                <a:noFill/>
              </a:ln>
              <a:solidFill>
                <a:srgbClr val="0432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432FF"/>
                </a:solidFill>
                <a:effectLst/>
                <a:hlinkClick r:id="rId4">
                  <a:extLst>
                    <a:ext uri="{A12FA001-AC4F-418D-AE19-62706E023703}">
                      <ahyp:hlinkClr xmlns:ahyp="http://schemas.microsoft.com/office/drawing/2018/hyperlinkcolor" val="tx"/>
                    </a:ext>
                  </a:extLst>
                </a:hlinkClick>
              </a:rPr>
              <a:t>shari@wppanetwork.org</a:t>
            </a:r>
            <a:endParaRPr kumimoji="0" lang="en-US" altLang="en-US" sz="1600" b="0" i="0" u="none" strike="noStrike" cap="none" normalizeH="0" baseline="0" dirty="0">
              <a:ln>
                <a:noFill/>
              </a:ln>
              <a:solidFill>
                <a:srgbClr val="0432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A2BE"/>
                </a:solidFill>
                <a:effectLst/>
                <a:cs typeface="Arial" panose="020B0604020202020204" pitchFamily="34" charset="0"/>
              </a:rPr>
              <a:t>https://</a:t>
            </a:r>
            <a:r>
              <a:rPr kumimoji="0" lang="en-US" altLang="en-US" sz="1600" b="0" i="0" u="none" strike="noStrike" cap="none" normalizeH="0" baseline="0" dirty="0" err="1">
                <a:ln>
                  <a:noFill/>
                </a:ln>
                <a:solidFill>
                  <a:srgbClr val="00A2BE"/>
                </a:solidFill>
                <a:effectLst/>
                <a:cs typeface="Arial" panose="020B0604020202020204" pitchFamily="34" charset="0"/>
              </a:rPr>
              <a:t>namedrop.io</a:t>
            </a:r>
            <a:r>
              <a:rPr kumimoji="0" lang="en-US" altLang="en-US" sz="1600" b="0" i="0" u="none" strike="noStrike" cap="none" normalizeH="0" baseline="0" dirty="0">
                <a:ln>
                  <a:noFill/>
                </a:ln>
                <a:solidFill>
                  <a:srgbClr val="00A2BE"/>
                </a:solidFill>
                <a:effectLst/>
                <a:cs typeface="Arial" panose="020B0604020202020204" pitchFamily="34" charset="0"/>
              </a:rPr>
              <a:t>/</a:t>
            </a:r>
            <a:r>
              <a:rPr kumimoji="0" lang="en-US" altLang="en-US" sz="1600" b="0" i="0" u="none" strike="noStrike" cap="none" normalizeH="0" baseline="0" dirty="0" err="1">
                <a:ln>
                  <a:noFill/>
                </a:ln>
                <a:solidFill>
                  <a:srgbClr val="00A2BE"/>
                </a:solidFill>
                <a:effectLst/>
                <a:cs typeface="Arial" panose="020B0604020202020204" pitchFamily="34" charset="0"/>
              </a:rPr>
              <a:t>shariyoungkuchenbecker</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A2BE"/>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A2BE"/>
                </a:solidFill>
                <a:effectLst/>
              </a:rPr>
              <a:t>123 E. Eighth Street</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A2BE"/>
                </a:solidFill>
                <a:effectLst/>
              </a:rPr>
              <a:t>Claremont Graduate University</a:t>
            </a:r>
            <a:br>
              <a:rPr kumimoji="0" lang="en-US" altLang="en-US" sz="1600" b="0" i="0" u="none" strike="noStrike" cap="none" normalizeH="0" baseline="0" dirty="0">
                <a:ln>
                  <a:noFill/>
                </a:ln>
                <a:solidFill>
                  <a:srgbClr val="00A2BE"/>
                </a:solidFill>
                <a:effectLst/>
              </a:rPr>
            </a:br>
            <a:r>
              <a:rPr kumimoji="0" lang="en-US" altLang="en-US" sz="1600" b="0" i="0" u="none" strike="noStrike" cap="none" normalizeH="0" baseline="0" dirty="0">
                <a:ln>
                  <a:noFill/>
                </a:ln>
                <a:solidFill>
                  <a:srgbClr val="00A2BE"/>
                </a:solidFill>
                <a:effectLst/>
              </a:rPr>
              <a:t>Claremont, CA 91711</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B7B5"/>
                </a:solidFill>
                <a:effectLst/>
              </a:rPr>
              <a:t>Visiting Research Scientist</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B7B5"/>
                </a:solidFill>
                <a:effectLst/>
              </a:rPr>
              <a:t>Haptic Intelligence Department</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B7B5"/>
                </a:solidFill>
                <a:effectLst/>
              </a:rPr>
              <a:t>Max-Planck-Institut für Intelligente Systeme</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B7B5"/>
                </a:solidFill>
                <a:effectLst/>
              </a:rPr>
              <a:t>Max Planck Institute for Intelligent Systems</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B7B5"/>
                </a:solidFill>
                <a:effectLst/>
              </a:rPr>
              <a:t>Heisenbergstraße 3, 70569 Stuttgart, Germany</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B7B5"/>
                </a:solidFill>
                <a:effectLst/>
              </a:rPr>
              <a:t>Phone: 1 + 310 435 8070</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B7B5"/>
                </a:solidFill>
                <a:effectLst/>
              </a:rPr>
              <a:t>Email: </a:t>
            </a:r>
            <a:r>
              <a:rPr kumimoji="0" lang="en-US" altLang="en-US" sz="1600" b="0" i="0" u="none" strike="noStrike" cap="none" normalizeH="0" baseline="0" dirty="0" err="1">
                <a:ln>
                  <a:noFill/>
                </a:ln>
                <a:solidFill>
                  <a:srgbClr val="00B7B5"/>
                </a:solidFill>
                <a:effectLst/>
              </a:rPr>
              <a:t>slyk@is.mpg.de</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B7B5"/>
                </a:solidFill>
                <a:effectLst/>
              </a:rPr>
              <a:t>shariyo@gmail.com</a:t>
            </a:r>
            <a:endParaRPr kumimoji="0" lang="en-US" altLang="en-US" sz="16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600" dirty="0">
              <a:solidFill>
                <a:srgbClr val="1A9172"/>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1A9172"/>
                </a:solidFill>
                <a:effectLst/>
                <a:cs typeface="Arial" panose="020B0604020202020204" pitchFamily="34" charset="0"/>
              </a:rPr>
              <a:t> © June </a:t>
            </a:r>
            <a:r>
              <a:rPr kumimoji="0" lang="en-US" altLang="en-US" sz="1600" b="0" i="0" u="none" strike="noStrike" cap="none" normalizeH="0" baseline="0" dirty="0">
                <a:ln>
                  <a:noFill/>
                </a:ln>
                <a:solidFill>
                  <a:srgbClr val="1A9172"/>
                </a:solidFill>
                <a:effectLst/>
                <a:cs typeface="Arial" panose="020B0604020202020204" pitchFamily="34" charset="0"/>
              </a:rPr>
              <a:t>3, 2026</a:t>
            </a:r>
            <a:endParaRPr kumimoji="0" lang="en-US" altLang="en-US" sz="16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rgbClr val="000000"/>
                </a:solidFill>
                <a:effectLst/>
              </a:rPr>
            </a:b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6796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40859F-80E2-2172-52FD-DB5573FB53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308" y="2774951"/>
            <a:ext cx="7772400" cy="3770768"/>
          </a:xfrm>
          <a:prstGeom prst="rect">
            <a:avLst/>
          </a:prstGeom>
        </p:spPr>
      </p:pic>
      <p:pic>
        <p:nvPicPr>
          <p:cNvPr id="17" name="Picture 16">
            <a:extLst>
              <a:ext uri="{FF2B5EF4-FFF2-40B4-BE49-F238E27FC236}">
                <a16:creationId xmlns:a16="http://schemas.microsoft.com/office/drawing/2014/main" id="{387909EE-22F1-A03B-01BC-9BB1FFF2E2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6210" y="160421"/>
            <a:ext cx="5566083" cy="3723405"/>
          </a:xfrm>
          <a:prstGeom prst="rect">
            <a:avLst/>
          </a:prstGeom>
        </p:spPr>
      </p:pic>
      <p:sp>
        <p:nvSpPr>
          <p:cNvPr id="2" name="Slide Number Placeholder 1">
            <a:extLst>
              <a:ext uri="{FF2B5EF4-FFF2-40B4-BE49-F238E27FC236}">
                <a16:creationId xmlns:a16="http://schemas.microsoft.com/office/drawing/2014/main" id="{99FAD645-56EE-ABF3-6314-9ED9C94D40EC}"/>
              </a:ext>
            </a:extLst>
          </p:cNvPr>
          <p:cNvSpPr>
            <a:spLocks noGrp="1"/>
          </p:cNvSpPr>
          <p:nvPr>
            <p:ph type="sldNum" sz="quarter" idx="12"/>
          </p:nvPr>
        </p:nvSpPr>
        <p:spPr/>
        <p:txBody>
          <a:bodyPr/>
          <a:lstStyle/>
          <a:p>
            <a:fld id="{BF1D861B-303F-C841-8061-30845632A0E9}" type="slidenum">
              <a:rPr lang="en-US" smtClean="0"/>
              <a:t>6</a:t>
            </a:fld>
            <a:endParaRPr lang="en-US"/>
          </a:p>
        </p:txBody>
      </p:sp>
    </p:spTree>
    <p:extLst>
      <p:ext uri="{BB962C8B-B14F-4D97-AF65-F5344CB8AC3E}">
        <p14:creationId xmlns:p14="http://schemas.microsoft.com/office/powerpoint/2010/main" val="204775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37BD8A-57A9-C2BE-6BDB-43C771CBAB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652" y="304800"/>
            <a:ext cx="6167468" cy="3930316"/>
          </a:xfrm>
          <a:prstGeom prst="rect">
            <a:avLst/>
          </a:prstGeom>
        </p:spPr>
      </p:pic>
      <p:pic>
        <p:nvPicPr>
          <p:cNvPr id="7" name="Picture 6">
            <a:extLst>
              <a:ext uri="{FF2B5EF4-FFF2-40B4-BE49-F238E27FC236}">
                <a16:creationId xmlns:a16="http://schemas.microsoft.com/office/drawing/2014/main" id="{1892530A-608B-87BF-07F3-EDD7AB9828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2252" y="2918984"/>
            <a:ext cx="5520144" cy="3694250"/>
          </a:xfrm>
          <a:prstGeom prst="rect">
            <a:avLst/>
          </a:prstGeom>
        </p:spPr>
      </p:pic>
      <p:pic>
        <p:nvPicPr>
          <p:cNvPr id="11" name="Picture 10">
            <a:extLst>
              <a:ext uri="{FF2B5EF4-FFF2-40B4-BE49-F238E27FC236}">
                <a16:creationId xmlns:a16="http://schemas.microsoft.com/office/drawing/2014/main" id="{147EA9DC-362E-D676-B23E-4B207A936E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9579" y="290626"/>
            <a:ext cx="3336758" cy="2486482"/>
          </a:xfrm>
          <a:prstGeom prst="rect">
            <a:avLst/>
          </a:prstGeom>
        </p:spPr>
      </p:pic>
      <p:sp>
        <p:nvSpPr>
          <p:cNvPr id="2" name="Slide Number Placeholder 1">
            <a:extLst>
              <a:ext uri="{FF2B5EF4-FFF2-40B4-BE49-F238E27FC236}">
                <a16:creationId xmlns:a16="http://schemas.microsoft.com/office/drawing/2014/main" id="{5C9A79F3-602E-A55B-56FC-516AA42E7064}"/>
              </a:ext>
            </a:extLst>
          </p:cNvPr>
          <p:cNvSpPr>
            <a:spLocks noGrp="1"/>
          </p:cNvSpPr>
          <p:nvPr>
            <p:ph type="sldNum" sz="quarter" idx="12"/>
          </p:nvPr>
        </p:nvSpPr>
        <p:spPr/>
        <p:txBody>
          <a:bodyPr/>
          <a:lstStyle/>
          <a:p>
            <a:fld id="{BF1D861B-303F-C841-8061-30845632A0E9}" type="slidenum">
              <a:rPr lang="en-US" smtClean="0"/>
              <a:t>7</a:t>
            </a:fld>
            <a:endParaRPr lang="en-US"/>
          </a:p>
        </p:txBody>
      </p:sp>
    </p:spTree>
    <p:extLst>
      <p:ext uri="{BB962C8B-B14F-4D97-AF65-F5344CB8AC3E}">
        <p14:creationId xmlns:p14="http://schemas.microsoft.com/office/powerpoint/2010/main" val="2508786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AF58E48-B296-03BD-C339-18EF410DCA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1" y="171451"/>
            <a:ext cx="6457950" cy="4828946"/>
          </a:xfrm>
          <a:prstGeom prst="rect">
            <a:avLst/>
          </a:prstGeom>
        </p:spPr>
      </p:pic>
      <p:pic>
        <p:nvPicPr>
          <p:cNvPr id="25" name="Picture 24">
            <a:extLst>
              <a:ext uri="{FF2B5EF4-FFF2-40B4-BE49-F238E27FC236}">
                <a16:creationId xmlns:a16="http://schemas.microsoft.com/office/drawing/2014/main" id="{72640338-D316-0BD8-16F7-1D5544F00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2249905"/>
            <a:ext cx="6419850" cy="4307067"/>
          </a:xfrm>
          <a:prstGeom prst="rect">
            <a:avLst/>
          </a:prstGeom>
        </p:spPr>
      </p:pic>
      <p:sp>
        <p:nvSpPr>
          <p:cNvPr id="2" name="Slide Number Placeholder 1">
            <a:extLst>
              <a:ext uri="{FF2B5EF4-FFF2-40B4-BE49-F238E27FC236}">
                <a16:creationId xmlns:a16="http://schemas.microsoft.com/office/drawing/2014/main" id="{40392E20-C381-D46C-EF7F-41F65777223F}"/>
              </a:ext>
            </a:extLst>
          </p:cNvPr>
          <p:cNvSpPr>
            <a:spLocks noGrp="1"/>
          </p:cNvSpPr>
          <p:nvPr>
            <p:ph type="sldNum" sz="quarter" idx="12"/>
          </p:nvPr>
        </p:nvSpPr>
        <p:spPr/>
        <p:txBody>
          <a:bodyPr/>
          <a:lstStyle/>
          <a:p>
            <a:fld id="{BF1D861B-303F-C841-8061-30845632A0E9}" type="slidenum">
              <a:rPr lang="en-US" smtClean="0"/>
              <a:t>8</a:t>
            </a:fld>
            <a:endParaRPr lang="en-US"/>
          </a:p>
        </p:txBody>
      </p:sp>
    </p:spTree>
    <p:extLst>
      <p:ext uri="{BB962C8B-B14F-4D97-AF65-F5344CB8AC3E}">
        <p14:creationId xmlns:p14="http://schemas.microsoft.com/office/powerpoint/2010/main" val="140533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2B72F4-CD2B-882C-09F2-43D9BC2C44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821" y="169749"/>
            <a:ext cx="3493293" cy="4504714"/>
          </a:xfrm>
          <a:prstGeom prst="rect">
            <a:avLst/>
          </a:prstGeom>
        </p:spPr>
      </p:pic>
      <p:pic>
        <p:nvPicPr>
          <p:cNvPr id="5" name="Picture 4">
            <a:extLst>
              <a:ext uri="{FF2B5EF4-FFF2-40B4-BE49-F238E27FC236}">
                <a16:creationId xmlns:a16="http://schemas.microsoft.com/office/drawing/2014/main" id="{05091075-693A-E7C0-BC1C-B6CF4D7C7E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3645" y="482968"/>
            <a:ext cx="4863655" cy="6108332"/>
          </a:xfrm>
          <a:prstGeom prst="rect">
            <a:avLst/>
          </a:prstGeom>
        </p:spPr>
      </p:pic>
      <p:pic>
        <p:nvPicPr>
          <p:cNvPr id="3" name="Picture 2">
            <a:extLst>
              <a:ext uri="{FF2B5EF4-FFF2-40B4-BE49-F238E27FC236}">
                <a16:creationId xmlns:a16="http://schemas.microsoft.com/office/drawing/2014/main" id="{B004E9B7-E8F9-9D40-711A-2CD9FCFB4C58}"/>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3000"/>
                    </a14:imgEffect>
                  </a14:imgLayer>
                </a14:imgProps>
              </a:ext>
              <a:ext uri="{28A0092B-C50C-407E-A947-70E740481C1C}">
                <a14:useLocalDpi xmlns:a14="http://schemas.microsoft.com/office/drawing/2010/main"/>
              </a:ext>
            </a:extLst>
          </a:blip>
          <a:stretch>
            <a:fillRect/>
          </a:stretch>
        </p:blipFill>
        <p:spPr>
          <a:xfrm>
            <a:off x="9038436" y="4678974"/>
            <a:ext cx="2863417" cy="1919931"/>
          </a:xfrm>
          <a:prstGeom prst="rect">
            <a:avLst/>
          </a:prstGeom>
        </p:spPr>
      </p:pic>
      <p:sp>
        <p:nvSpPr>
          <p:cNvPr id="4" name="Slide Number Placeholder 3">
            <a:extLst>
              <a:ext uri="{FF2B5EF4-FFF2-40B4-BE49-F238E27FC236}">
                <a16:creationId xmlns:a16="http://schemas.microsoft.com/office/drawing/2014/main" id="{6571C540-9699-0EA6-2AB8-D03D0215C0EF}"/>
              </a:ext>
            </a:extLst>
          </p:cNvPr>
          <p:cNvSpPr>
            <a:spLocks noGrp="1"/>
          </p:cNvSpPr>
          <p:nvPr>
            <p:ph type="sldNum" sz="quarter" idx="12"/>
          </p:nvPr>
        </p:nvSpPr>
        <p:spPr/>
        <p:txBody>
          <a:bodyPr/>
          <a:lstStyle/>
          <a:p>
            <a:fld id="{BF1D861B-303F-C841-8061-30845632A0E9}" type="slidenum">
              <a:rPr lang="en-US" smtClean="0"/>
              <a:t>9</a:t>
            </a:fld>
            <a:endParaRPr lang="en-US"/>
          </a:p>
        </p:txBody>
      </p:sp>
      <p:pic>
        <p:nvPicPr>
          <p:cNvPr id="7" name="Picture 6">
            <a:extLst>
              <a:ext uri="{FF2B5EF4-FFF2-40B4-BE49-F238E27FC236}">
                <a16:creationId xmlns:a16="http://schemas.microsoft.com/office/drawing/2014/main" id="{BB1B3663-3886-9D2D-791E-C29411BE2A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50216" y="477716"/>
            <a:ext cx="2836984" cy="2127738"/>
          </a:xfrm>
          <a:prstGeom prst="rect">
            <a:avLst/>
          </a:prstGeom>
        </p:spPr>
      </p:pic>
      <p:pic>
        <p:nvPicPr>
          <p:cNvPr id="9" name="Picture 8">
            <a:extLst>
              <a:ext uri="{FF2B5EF4-FFF2-40B4-BE49-F238E27FC236}">
                <a16:creationId xmlns:a16="http://schemas.microsoft.com/office/drawing/2014/main" id="{5F310E74-63E3-02CB-454D-2FA6162AD73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30860" y="2731474"/>
            <a:ext cx="1805355" cy="1805355"/>
          </a:xfrm>
          <a:prstGeom prst="rect">
            <a:avLst/>
          </a:prstGeom>
        </p:spPr>
      </p:pic>
      <p:sp>
        <p:nvSpPr>
          <p:cNvPr id="10" name="TextBox 9">
            <a:extLst>
              <a:ext uri="{FF2B5EF4-FFF2-40B4-BE49-F238E27FC236}">
                <a16:creationId xmlns:a16="http://schemas.microsoft.com/office/drawing/2014/main" id="{D1EFC48C-FCB8-D39A-ACE2-7F86685FDDE8}"/>
              </a:ext>
            </a:extLst>
          </p:cNvPr>
          <p:cNvSpPr txBox="1"/>
          <p:nvPr/>
        </p:nvSpPr>
        <p:spPr>
          <a:xfrm>
            <a:off x="246184" y="4911969"/>
            <a:ext cx="3493477" cy="1754326"/>
          </a:xfrm>
          <a:prstGeom prst="rect">
            <a:avLst/>
          </a:prstGeom>
          <a:noFill/>
        </p:spPr>
        <p:txBody>
          <a:bodyPr wrap="square" rtlCol="0">
            <a:spAutoFit/>
          </a:bodyPr>
          <a:lstStyle/>
          <a:p>
            <a:pPr algn="ctr"/>
            <a:r>
              <a:rPr lang="en-US" dirty="0"/>
              <a:t>Thank you to all </a:t>
            </a:r>
          </a:p>
          <a:p>
            <a:pPr algn="ctr"/>
            <a:r>
              <a:rPr lang="en-US" dirty="0"/>
              <a:t>faculty student attendees. </a:t>
            </a:r>
          </a:p>
          <a:p>
            <a:pPr algn="ctr"/>
            <a:r>
              <a:rPr lang="en-US" dirty="0"/>
              <a:t>Professor Bruce Smith &amp; his University of New Mexico team at the heart of our founding community shown here!</a:t>
            </a:r>
          </a:p>
        </p:txBody>
      </p:sp>
    </p:spTree>
    <p:extLst>
      <p:ext uri="{BB962C8B-B14F-4D97-AF65-F5344CB8AC3E}">
        <p14:creationId xmlns:p14="http://schemas.microsoft.com/office/powerpoint/2010/main" val="2214190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1280</TotalTime>
  <Words>671</Words>
  <Application>Microsoft Macintosh PowerPoint</Application>
  <PresentationFormat>Widescreen</PresentationFormat>
  <Paragraphs>175</Paragraphs>
  <Slides>57</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Aptos</vt:lpstr>
      <vt:lpstr>Aptos Display</vt:lpstr>
      <vt:lpstr>Arial</vt:lpstr>
      <vt:lpstr>Office Theme</vt:lpstr>
      <vt:lpstr>PowerPoint Presentation</vt:lpstr>
      <vt:lpstr>2013</vt:lpstr>
      <vt:lpstr>WPPA  at  WPA   2013 </vt:lpstr>
      <vt:lpstr>WPPA 1st  Conference - CGU 2014 celebrating Csikszentmihalyi’s 80th Birthday</vt:lpstr>
      <vt:lpstr>PowerPoint Presentation</vt:lpstr>
      <vt:lpstr>PowerPoint Presentation</vt:lpstr>
      <vt:lpstr>PowerPoint Presentation</vt:lpstr>
      <vt:lpstr>PowerPoint Presentation</vt:lpstr>
      <vt:lpstr>PowerPoint Presentation</vt:lpstr>
      <vt:lpstr>WPPA 2nd   Conference – CGU - 2017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WPPA 2026 </vt:lpstr>
      <vt:lpstr>PowerPoint Presentation</vt:lpstr>
      <vt:lpstr>The best is yet to come …</vt:lpstr>
      <vt:lpstr>Collective Efficacy – Albert Bandura  Thank you all for joining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Shari Young Kuchenbecker, Ph.D.</dc:creator>
  <cp:lastModifiedBy>Shari Young Kuchenbecker, Ph.D.</cp:lastModifiedBy>
  <cp:revision>37</cp:revision>
  <dcterms:created xsi:type="dcterms:W3CDTF">2026-05-28T14:14:12Z</dcterms:created>
  <dcterms:modified xsi:type="dcterms:W3CDTF">2026-06-15T17:28:46Z</dcterms:modified>
</cp:coreProperties>
</file>