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3"/>
    <p:restoredTop sz="94682"/>
  </p:normalViewPr>
  <p:slideViewPr>
    <p:cSldViewPr snapToGrid="0" showGuides="1">
      <p:cViewPr>
        <p:scale>
          <a:sx n="138" d="100"/>
          <a:sy n="138" d="100"/>
        </p:scale>
        <p:origin x="2144" y="1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996F-D67A-7882-5659-D594A31E9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363F7-C920-2A89-6BFB-32F6DEF6D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0F06-46DE-F6CB-4CD8-32663DB5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63E4-4FB4-35C7-A3AA-B24A6B0A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67612-3DCD-1350-77F7-DCABD580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C2F7-CF4C-872E-5911-3E965BCB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D4B18-0299-9C58-5B1B-93F5C1A8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2270-47A7-497C-DB29-5572FE15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F9DCA-A82A-F46F-8D6E-995700D1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C713-7159-143C-52C5-D19023ED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F928E-F0C3-715B-E76D-FD28E7E81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46CE8-A7EF-26D2-23C3-47BE1F05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A0B74-C5BA-AD9B-111E-F1420E48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8980-C4A7-F25F-A32C-46927C73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F1F34-A975-6BD1-CC6C-FAEFDE2A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78E6-C4B8-EC4E-1D37-90F20C48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43FD-7416-BAC1-C471-7968A4626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D479-623D-D8BF-7E59-1B93C5C9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16677-1B0C-C367-D81D-8CC2A941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1F48-D3D4-3010-4F57-0252D556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7EC0-A056-FDBD-2BF1-FB894782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01AF1-E189-1242-1474-0B1B79C75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02E3-2043-E069-21DA-3294BD53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40358-5373-6B7E-6FB9-584C5CCC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2A37-8973-AC57-FBB0-3D04BDA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386A-1144-CF20-CDF0-53C67FE6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8AB4-6CC0-B84D-0FBF-7836EF929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32882-3EEC-BF87-67B9-8D55AD06C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F4E56-0BA4-0DA3-43EA-EE464D26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91F6D-F65F-76AD-B138-A34E28C0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BA71-B35E-B74E-F576-E40B199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D59C-A6D2-0A5B-34B5-DFB82A45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C68C4-CED3-F3A4-B860-01D51CAF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ADE10-240A-AB37-920B-BEC5ACAC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E5431-AD72-BFF0-C6E2-FBD27E74B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36BBC-2D1B-EEEC-2AEC-D08891A59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4AB66-7E0F-4B9E-785F-F42A593C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845AF-6ACB-4AC9-6DCD-A0E50E39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85677-8639-68D9-7F11-EF77FADD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1E37-A192-677B-4B40-C524AEFA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3BBC-9ACF-ED33-E320-A635C1A3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51323-FA10-17A6-6F0F-DA5F9310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1461D-619E-32F0-F55F-423E0A7A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DD244-578F-83E4-939F-DDF06228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E65A2-5C74-76CF-5D85-6DD52613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84CD-E984-C595-541A-A2844F2A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930C-6507-5E0B-AC57-92FF570C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EF4C-5D59-B9DD-45B9-5C2FB8AA9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2EA0F-6A19-B2B0-ABE2-42390DB2B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AA923-14C8-6F0F-A000-CB8490C4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FBBA0-FF43-4CB7-E615-DB7ABA04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51954-C03F-C2C5-298B-9F3F5D25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EDFE-25D3-1911-75E9-0A44E6BE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AB540-950F-3B95-C711-6929E4D45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87664-D99C-3245-65EF-6154EDD49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6C3B1-3BDA-F14A-2EC8-4502E9C7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81D50-641D-8D2D-8D55-F665DF53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590E7-4D5A-1E55-06F1-E82CE82A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6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AA934-303C-E034-4F77-6E9ABF24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2995-2F4C-A201-7C56-F1A764D20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0A9B5-AE78-B73A-4CEC-C80AD8C0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0CEAF-161B-4B41-942B-E71744C4CDB7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73E8-829B-EB39-9FAA-203A1BBA6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46D1-E03D-141F-89A4-E63B81EB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DA3EB-AFC8-024B-B757-5BD3FBC8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C044-E92D-2977-72F5-35E153BB8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F1D8F-C7A9-CE99-928B-189BFAF89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ridge over water with trees&#10;&#10;Description automatically generated">
            <a:extLst>
              <a:ext uri="{FF2B5EF4-FFF2-40B4-BE49-F238E27FC236}">
                <a16:creationId xmlns:a16="http://schemas.microsoft.com/office/drawing/2014/main" id="{B089A076-4BB4-AE2C-3408-F4F41500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3" y="349337"/>
            <a:ext cx="11560474" cy="1966826"/>
          </a:xfrm>
          <a:prstGeom prst="rect">
            <a:avLst/>
          </a:prstGeom>
        </p:spPr>
      </p:pic>
      <p:pic>
        <p:nvPicPr>
          <p:cNvPr id="7" name="Picture 6" descr="Sac State WPPA Photo edited. &#10;">
            <a:extLst>
              <a:ext uri="{FF2B5EF4-FFF2-40B4-BE49-F238E27FC236}">
                <a16:creationId xmlns:a16="http://schemas.microsoft.com/office/drawing/2014/main" id="{70B7C33F-E1BD-9F40-DA7E-BEB55F06A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" y="3429000"/>
            <a:ext cx="12034089" cy="2047403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2AF36A24-D30B-0AA9-CCCC-91D841139F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3522384" y="4747429"/>
            <a:ext cx="474382" cy="475446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DCB609-DC4B-15C3-2EAB-4FC11A70493F}"/>
              </a:ext>
            </a:extLst>
          </p:cNvPr>
          <p:cNvSpPr txBox="1"/>
          <p:nvPr/>
        </p:nvSpPr>
        <p:spPr>
          <a:xfrm>
            <a:off x="6364941" y="-699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D4C415DC-84B1-A35D-84F5-B93428BA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306" y="5735637"/>
            <a:ext cx="643935" cy="6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8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C044-E92D-2977-72F5-35E153BB8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F1D8F-C7A9-CE99-928B-189BFAF89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ridge over water with trees&#10;&#10;Description automatically generated">
            <a:extLst>
              <a:ext uri="{FF2B5EF4-FFF2-40B4-BE49-F238E27FC236}">
                <a16:creationId xmlns:a16="http://schemas.microsoft.com/office/drawing/2014/main" id="{B089A076-4BB4-AE2C-3408-F4F41500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3" y="349337"/>
            <a:ext cx="11560474" cy="1966826"/>
          </a:xfrm>
          <a:prstGeom prst="rect">
            <a:avLst/>
          </a:prstGeom>
        </p:spPr>
      </p:pic>
      <p:pic>
        <p:nvPicPr>
          <p:cNvPr id="7" name="Picture 6" descr="Sac State WPPA Photo edited. &#10;">
            <a:extLst>
              <a:ext uri="{FF2B5EF4-FFF2-40B4-BE49-F238E27FC236}">
                <a16:creationId xmlns:a16="http://schemas.microsoft.com/office/drawing/2014/main" id="{70B7C33F-E1BD-9F40-DA7E-BEB55F06A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" y="3429000"/>
            <a:ext cx="12034089" cy="2047403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2AF36A24-D30B-0AA9-CCCC-91D84113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230" y="4612421"/>
            <a:ext cx="643935" cy="645379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DCB609-DC4B-15C3-2EAB-4FC11A70493F}"/>
              </a:ext>
            </a:extLst>
          </p:cNvPr>
          <p:cNvSpPr txBox="1"/>
          <p:nvPr/>
        </p:nvSpPr>
        <p:spPr>
          <a:xfrm>
            <a:off x="6364941" y="-699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D4C415DC-84B1-A35D-84F5-B93428BA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306" y="5735637"/>
            <a:ext cx="643935" cy="6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2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Shari Kuchenbecker</dc:creator>
  <cp:lastModifiedBy>Shari Kuchenbecker</cp:lastModifiedBy>
  <cp:revision>1</cp:revision>
  <dcterms:created xsi:type="dcterms:W3CDTF">2024-09-11T22:00:21Z</dcterms:created>
  <dcterms:modified xsi:type="dcterms:W3CDTF">2024-09-11T22:18:03Z</dcterms:modified>
</cp:coreProperties>
</file>